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1" r:id="rId1"/>
  </p:sldMasterIdLst>
  <p:notesMasterIdLst>
    <p:notesMasterId r:id="rId93"/>
  </p:notesMasterIdLst>
  <p:sldIdLst>
    <p:sldId id="256" r:id="rId2"/>
    <p:sldId id="564" r:id="rId3"/>
    <p:sldId id="565" r:id="rId4"/>
    <p:sldId id="566" r:id="rId5"/>
    <p:sldId id="567" r:id="rId6"/>
    <p:sldId id="568" r:id="rId7"/>
    <p:sldId id="569" r:id="rId8"/>
    <p:sldId id="570" r:id="rId9"/>
    <p:sldId id="571" r:id="rId10"/>
    <p:sldId id="572" r:id="rId11"/>
    <p:sldId id="573" r:id="rId12"/>
    <p:sldId id="574" r:id="rId13"/>
    <p:sldId id="575" r:id="rId14"/>
    <p:sldId id="477" r:id="rId15"/>
    <p:sldId id="478" r:id="rId16"/>
    <p:sldId id="529" r:id="rId17"/>
    <p:sldId id="530" r:id="rId18"/>
    <p:sldId id="531" r:id="rId19"/>
    <p:sldId id="532" r:id="rId20"/>
    <p:sldId id="484" r:id="rId21"/>
    <p:sldId id="485" r:id="rId22"/>
    <p:sldId id="486" r:id="rId23"/>
    <p:sldId id="576" r:id="rId24"/>
    <p:sldId id="578" r:id="rId25"/>
    <p:sldId id="487" r:id="rId26"/>
    <p:sldId id="488" r:id="rId27"/>
    <p:sldId id="489" r:id="rId28"/>
    <p:sldId id="490" r:id="rId29"/>
    <p:sldId id="491" r:id="rId30"/>
    <p:sldId id="492" r:id="rId31"/>
    <p:sldId id="493" r:id="rId32"/>
    <p:sldId id="494" r:id="rId33"/>
    <p:sldId id="495" r:id="rId34"/>
    <p:sldId id="496" r:id="rId35"/>
    <p:sldId id="497" r:id="rId36"/>
    <p:sldId id="498" r:id="rId37"/>
    <p:sldId id="499" r:id="rId38"/>
    <p:sldId id="500" r:id="rId39"/>
    <p:sldId id="501" r:id="rId40"/>
    <p:sldId id="502" r:id="rId41"/>
    <p:sldId id="503" r:id="rId42"/>
    <p:sldId id="504" r:id="rId43"/>
    <p:sldId id="505" r:id="rId44"/>
    <p:sldId id="521" r:id="rId45"/>
    <p:sldId id="522" r:id="rId46"/>
    <p:sldId id="461" r:id="rId47"/>
    <p:sldId id="462" r:id="rId48"/>
    <p:sldId id="463" r:id="rId49"/>
    <p:sldId id="389" r:id="rId50"/>
    <p:sldId id="390" r:id="rId51"/>
    <p:sldId id="391" r:id="rId52"/>
    <p:sldId id="392" r:id="rId53"/>
    <p:sldId id="394" r:id="rId54"/>
    <p:sldId id="395" r:id="rId55"/>
    <p:sldId id="397" r:id="rId56"/>
    <p:sldId id="533" r:id="rId57"/>
    <p:sldId id="534" r:id="rId58"/>
    <p:sldId id="535" r:id="rId59"/>
    <p:sldId id="536" r:id="rId60"/>
    <p:sldId id="537" r:id="rId61"/>
    <p:sldId id="538" r:id="rId62"/>
    <p:sldId id="539" r:id="rId63"/>
    <p:sldId id="540" r:id="rId64"/>
    <p:sldId id="541" r:id="rId65"/>
    <p:sldId id="542" r:id="rId66"/>
    <p:sldId id="543" r:id="rId67"/>
    <p:sldId id="544" r:id="rId68"/>
    <p:sldId id="545" r:id="rId69"/>
    <p:sldId id="563" r:id="rId70"/>
    <p:sldId id="546" r:id="rId71"/>
    <p:sldId id="547" r:id="rId72"/>
    <p:sldId id="548" r:id="rId73"/>
    <p:sldId id="549" r:id="rId74"/>
    <p:sldId id="550" r:id="rId75"/>
    <p:sldId id="551" r:id="rId76"/>
    <p:sldId id="552" r:id="rId77"/>
    <p:sldId id="553" r:id="rId78"/>
    <p:sldId id="465" r:id="rId79"/>
    <p:sldId id="466" r:id="rId80"/>
    <p:sldId id="467" r:id="rId81"/>
    <p:sldId id="468" r:id="rId82"/>
    <p:sldId id="558" r:id="rId83"/>
    <p:sldId id="559" r:id="rId84"/>
    <p:sldId id="560" r:id="rId85"/>
    <p:sldId id="561" r:id="rId86"/>
    <p:sldId id="562" r:id="rId87"/>
    <p:sldId id="554" r:id="rId88"/>
    <p:sldId id="555" r:id="rId89"/>
    <p:sldId id="556" r:id="rId90"/>
    <p:sldId id="557" r:id="rId91"/>
    <p:sldId id="469" r:id="rId92"/>
  </p:sldIdLst>
  <p:sldSz cx="9144000" cy="6858000" type="screen4x3"/>
  <p:notesSz cx="6858000" cy="9144000"/>
  <p:defaultTextStyle>
    <a:defPPr>
      <a:defRPr lang="es-ES"/>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9102" autoAdjust="0"/>
  </p:normalViewPr>
  <p:slideViewPr>
    <p:cSldViewPr>
      <p:cViewPr varScale="1">
        <p:scale>
          <a:sx n="59" d="100"/>
          <a:sy n="59" d="100"/>
        </p:scale>
        <p:origin x="1500" y="52"/>
      </p:cViewPr>
      <p:guideLst>
        <p:guide orient="horz" pos="2160"/>
        <p:guide pos="2832"/>
      </p:guideLst>
    </p:cSldViewPr>
  </p:slideViewPr>
  <p:notesTextViewPr>
    <p:cViewPr>
      <p:scale>
        <a:sx n="100" d="100"/>
        <a:sy n="100" d="100"/>
      </p:scale>
      <p:origin x="0" y="0"/>
    </p:cViewPr>
  </p:notesTextViewPr>
  <p:gridSpacing cx="71999" cy="71999"/>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8294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noProof="1" dirty="0"/>
            </a:lvl1pPr>
          </a:lstStyle>
          <a:p>
            <a:endParaRPr/>
          </a:p>
        </p:txBody>
      </p:sp>
      <p:sp>
        <p:nvSpPr>
          <p:cNvPr id="82947"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noProof="1" dirty="0"/>
            </a:lvl1pPr>
          </a:lstStyle>
          <a:p>
            <a:endParaRPr/>
          </a:p>
        </p:txBody>
      </p:sp>
      <p:sp>
        <p:nvSpPr>
          <p:cNvPr id="4100" name="Rectangle 4"/>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4294967295"/>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AR"/>
              <a:t>Haga clic para modificar el estilo de texto del patrón</a:t>
            </a:r>
          </a:p>
          <a:p>
            <a:pPr lvl="1"/>
            <a:r>
              <a:rPr lang="es-ES" altLang="es-AR"/>
              <a:t>Segundo nivel</a:t>
            </a:r>
          </a:p>
          <a:p>
            <a:pPr lvl="2"/>
            <a:r>
              <a:rPr lang="es-ES" altLang="es-AR"/>
              <a:t>Tercer nivel</a:t>
            </a:r>
          </a:p>
          <a:p>
            <a:pPr lvl="3"/>
            <a:r>
              <a:rPr lang="es-ES" altLang="es-AR"/>
              <a:t>Cuarto nivel</a:t>
            </a:r>
          </a:p>
          <a:p>
            <a:pPr lvl="4"/>
            <a:r>
              <a:rPr lang="es-ES" altLang="es-AR"/>
              <a:t>Quinto nivel</a:t>
            </a:r>
          </a:p>
        </p:txBody>
      </p:sp>
      <p:sp>
        <p:nvSpPr>
          <p:cNvPr id="82950"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noProof="1" dirty="0"/>
            </a:lvl1pPr>
          </a:lstStyle>
          <a:p>
            <a:endParaRPr/>
          </a:p>
        </p:txBody>
      </p:sp>
      <p:sp>
        <p:nvSpPr>
          <p:cNvPr id="82951"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noProof="1" dirty="0">
                <a:latin typeface="Arial" panose="02080604020202020204" charset="0"/>
                <a:ea typeface="Arial" panose="02080604020202020204" charset="0"/>
                <a:cs typeface="+mn-ea"/>
              </a:defRPr>
            </a:lvl1pPr>
          </a:lstStyle>
          <a:p>
            <a:fld id="{A19FD521-70A8-4B20-889E-1CE08739E4F1}" type="slidenum">
              <a:rPr lang="es-ES"/>
              <a:pPr/>
              <a:t>‹Nº›</a:t>
            </a:fld>
            <a:endParaRPr lang="es-ES">
              <a:latin typeface="Arial" panose="020B0604020202020204" pitchFamily="34" charset="0"/>
              <a:ea typeface="+mn-ea"/>
              <a:cs typeface="+mn-cs"/>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80604020202020204" charset="0"/>
        <a:ea typeface="+mn-ea"/>
        <a:cs typeface="Arial" panose="020B0604020202020204" pitchFamily="34" charset="0"/>
      </a:defRPr>
    </a:lvl1pPr>
    <a:lvl2pPr marL="457200" algn="l" rtl="0" eaLnBrk="0" fontAlgn="base" hangingPunct="0">
      <a:spcBef>
        <a:spcPct val="30000"/>
      </a:spcBef>
      <a:spcAft>
        <a:spcPct val="0"/>
      </a:spcAft>
      <a:defRPr sz="1200" kern="1200">
        <a:solidFill>
          <a:schemeClr val="tx1"/>
        </a:solidFill>
        <a:latin typeface="Arial" panose="02080604020202020204" charset="0"/>
        <a:ea typeface="+mn-ea"/>
        <a:cs typeface="Arial" panose="020B0604020202020204" pitchFamily="34" charset="0"/>
      </a:defRPr>
    </a:lvl2pPr>
    <a:lvl3pPr marL="914400" algn="l" rtl="0" eaLnBrk="0" fontAlgn="base" hangingPunct="0">
      <a:spcBef>
        <a:spcPct val="30000"/>
      </a:spcBef>
      <a:spcAft>
        <a:spcPct val="0"/>
      </a:spcAft>
      <a:defRPr sz="1200" kern="1200">
        <a:solidFill>
          <a:schemeClr val="tx1"/>
        </a:solidFill>
        <a:latin typeface="Arial" panose="02080604020202020204" charset="0"/>
        <a:ea typeface="+mn-ea"/>
        <a:cs typeface="Arial" panose="020B0604020202020204" pitchFamily="34" charset="0"/>
      </a:defRPr>
    </a:lvl3pPr>
    <a:lvl4pPr marL="1371600" algn="l" rtl="0" eaLnBrk="0" fontAlgn="base" hangingPunct="0">
      <a:spcBef>
        <a:spcPct val="30000"/>
      </a:spcBef>
      <a:spcAft>
        <a:spcPct val="0"/>
      </a:spcAft>
      <a:defRPr sz="1200" kern="1200">
        <a:solidFill>
          <a:schemeClr val="tx1"/>
        </a:solidFill>
        <a:latin typeface="Arial" panose="02080604020202020204" charset="0"/>
        <a:ea typeface="+mn-ea"/>
        <a:cs typeface="Arial" panose="020B0604020202020204" pitchFamily="34" charset="0"/>
      </a:defRPr>
    </a:lvl4pPr>
    <a:lvl5pPr marL="1828800" algn="l" rtl="0" eaLnBrk="0" fontAlgn="base" hangingPunct="0">
      <a:spcBef>
        <a:spcPct val="30000"/>
      </a:spcBef>
      <a:spcAft>
        <a:spcPct val="0"/>
      </a:spcAft>
      <a:defRPr sz="1200" kern="1200">
        <a:solidFill>
          <a:schemeClr val="tx1"/>
        </a:solidFill>
        <a:latin typeface="Arial" panose="0208060402020202020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1"/>
        </a:solidFill>
        <a:effectLst/>
      </p:bgPr>
    </p:bg>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sp>
          <p:nvSpPr>
            <p:cNvPr id="5" name="Rectangle 3"/>
            <p:cNvSpPr>
              <a:spLocks noChangeArrowheads="1"/>
            </p:cNvSpPr>
            <p:nvPr/>
          </p:nvSpPr>
          <p:spPr bwMode="auto">
            <a:xfrm>
              <a:off x="0" y="0"/>
              <a:ext cx="2208" cy="4320"/>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s-AR" altLang="es-AR" sz="2400">
                <a:latin typeface="Times New Roman" panose="02020603050405020304" pitchFamily="18" charset="0"/>
              </a:endParaRPr>
            </a:p>
          </p:txBody>
        </p:sp>
        <p:sp>
          <p:nvSpPr>
            <p:cNvPr id="6" name="Rectangle 4"/>
            <p:cNvSpPr>
              <a:spLocks noChangeArrowheads="1"/>
            </p:cNvSpPr>
            <p:nvPr/>
          </p:nvSpPr>
          <p:spPr bwMode="auto">
            <a:xfrm>
              <a:off x="1081" y="1065"/>
              <a:ext cx="4679" cy="159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AR" altLang="es-AR" sz="2400">
                <a:latin typeface="Times New Roman" panose="02020603050405020304" pitchFamily="18" charset="0"/>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p:nvSpPr>
            <p:spPr bwMode="auto">
              <a:xfrm>
                <a:off x="361" y="2257"/>
                <a:ext cx="363" cy="40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AR" altLang="es-AR" sz="2400">
                  <a:latin typeface="Times New Roman" panose="02020603050405020304" pitchFamily="18" charset="0"/>
                </a:endParaRPr>
              </a:p>
            </p:txBody>
          </p:sp>
          <p:sp>
            <p:nvSpPr>
              <p:cNvPr id="9" name="Rectangle 7"/>
              <p:cNvSpPr>
                <a:spLocks noChangeArrowheads="1"/>
              </p:cNvSpPr>
              <p:nvPr/>
            </p:nvSpPr>
            <p:spPr bwMode="auto">
              <a:xfrm>
                <a:off x="1081" y="1065"/>
                <a:ext cx="362" cy="40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AR" altLang="es-AR" sz="2400">
                  <a:latin typeface="Times New Roman" panose="02020603050405020304" pitchFamily="18" charset="0"/>
                </a:endParaRPr>
              </a:p>
            </p:txBody>
          </p:sp>
          <p:sp>
            <p:nvSpPr>
              <p:cNvPr id="10" name="Rectangle 8"/>
              <p:cNvSpPr>
                <a:spLocks noChangeArrowheads="1"/>
              </p:cNvSpPr>
              <p:nvPr/>
            </p:nvSpPr>
            <p:spPr bwMode="auto">
              <a:xfrm>
                <a:off x="1437" y="672"/>
                <a:ext cx="369" cy="4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AR" altLang="es-AR" sz="2400">
                  <a:latin typeface="Times New Roman" panose="02020603050405020304" pitchFamily="18" charset="0"/>
                </a:endParaRPr>
              </a:p>
            </p:txBody>
          </p:sp>
          <p:sp>
            <p:nvSpPr>
              <p:cNvPr id="11" name="Rectangle 9"/>
              <p:cNvSpPr>
                <a:spLocks noChangeArrowheads="1"/>
              </p:cNvSpPr>
              <p:nvPr/>
            </p:nvSpPr>
            <p:spPr bwMode="auto">
              <a:xfrm>
                <a:off x="719" y="2257"/>
                <a:ext cx="368" cy="40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AR" altLang="es-AR" sz="2400">
                  <a:latin typeface="Times New Roman" panose="02020603050405020304" pitchFamily="18" charset="0"/>
                </a:endParaRPr>
              </a:p>
            </p:txBody>
          </p:sp>
          <p:sp>
            <p:nvSpPr>
              <p:cNvPr id="12" name="Rectangle 10"/>
              <p:cNvSpPr>
                <a:spLocks noChangeArrowheads="1"/>
              </p:cNvSpPr>
              <p:nvPr/>
            </p:nvSpPr>
            <p:spPr bwMode="auto">
              <a:xfrm>
                <a:off x="1437" y="1065"/>
                <a:ext cx="369" cy="4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AR" altLang="es-AR" sz="2400">
                  <a:latin typeface="Times New Roman" panose="02020603050405020304" pitchFamily="18" charset="0"/>
                </a:endParaRPr>
              </a:p>
            </p:txBody>
          </p:sp>
          <p:sp>
            <p:nvSpPr>
              <p:cNvPr id="13" name="Rectangle 11"/>
              <p:cNvSpPr>
                <a:spLocks noChangeArrowheads="1"/>
              </p:cNvSpPr>
              <p:nvPr/>
            </p:nvSpPr>
            <p:spPr bwMode="auto">
              <a:xfrm>
                <a:off x="719" y="1464"/>
                <a:ext cx="368" cy="39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AR" altLang="es-AR" sz="2400">
                  <a:latin typeface="Times New Roman" panose="02020603050405020304" pitchFamily="18" charset="0"/>
                </a:endParaRPr>
              </a:p>
            </p:txBody>
          </p:sp>
          <p:sp>
            <p:nvSpPr>
              <p:cNvPr id="14" name="Rectangle 12"/>
              <p:cNvSpPr>
                <a:spLocks noChangeArrowheads="1"/>
              </p:cNvSpPr>
              <p:nvPr/>
            </p:nvSpPr>
            <p:spPr bwMode="auto">
              <a:xfrm>
                <a:off x="0" y="1464"/>
                <a:ext cx="367" cy="39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AR" altLang="es-AR" sz="2400">
                  <a:latin typeface="Times New Roman" panose="02020603050405020304" pitchFamily="18" charset="0"/>
                </a:endParaRPr>
              </a:p>
            </p:txBody>
          </p:sp>
          <p:sp>
            <p:nvSpPr>
              <p:cNvPr id="15" name="Rectangle 13"/>
              <p:cNvSpPr>
                <a:spLocks noChangeArrowheads="1"/>
              </p:cNvSpPr>
              <p:nvPr/>
            </p:nvSpPr>
            <p:spPr bwMode="auto">
              <a:xfrm>
                <a:off x="1081" y="1464"/>
                <a:ext cx="362" cy="3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AR" altLang="es-AR" sz="2400">
                  <a:latin typeface="Times New Roman" panose="02020603050405020304" pitchFamily="18" charset="0"/>
                </a:endParaRPr>
              </a:p>
            </p:txBody>
          </p:sp>
          <p:sp>
            <p:nvSpPr>
              <p:cNvPr id="16" name="Rectangle 14"/>
              <p:cNvSpPr>
                <a:spLocks noChangeArrowheads="1"/>
              </p:cNvSpPr>
              <p:nvPr/>
            </p:nvSpPr>
            <p:spPr bwMode="auto">
              <a:xfrm>
                <a:off x="361" y="1857"/>
                <a:ext cx="363" cy="40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AR" altLang="es-AR" sz="2400">
                  <a:latin typeface="Times New Roman" panose="02020603050405020304" pitchFamily="18" charset="0"/>
                </a:endParaRPr>
              </a:p>
            </p:txBody>
          </p:sp>
          <p:sp>
            <p:nvSpPr>
              <p:cNvPr id="17" name="Rectangle 15"/>
              <p:cNvSpPr>
                <a:spLocks noChangeArrowheads="1"/>
              </p:cNvSpPr>
              <p:nvPr/>
            </p:nvSpPr>
            <p:spPr bwMode="auto">
              <a:xfrm>
                <a:off x="719" y="1857"/>
                <a:ext cx="368" cy="4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AR" altLang="es-AR" sz="2400">
                  <a:latin typeface="Times New Roman" panose="02020603050405020304" pitchFamily="18" charset="0"/>
                </a:endParaRPr>
              </a:p>
            </p:txBody>
          </p:sp>
        </p:grpSp>
      </p:grpSp>
      <p:sp>
        <p:nvSpPr>
          <p:cNvPr id="53267" name="Rectangle 19"/>
          <p:cNvSpPr>
            <a:spLocks noGrp="1" noChangeArrowheads="1"/>
          </p:cNvSpPr>
          <p:nvPr>
            <p:ph type="ctrTitle" hasCustomPrompt="1"/>
          </p:nvPr>
        </p:nvSpPr>
        <p:spPr>
          <a:xfrm>
            <a:off x="2971800" y="1828800"/>
            <a:ext cx="6019800" cy="2209800"/>
          </a:xfrm>
        </p:spPr>
        <p:txBody>
          <a:bodyPr/>
          <a:lstStyle>
            <a:lvl1pPr>
              <a:defRPr sz="5000">
                <a:solidFill>
                  <a:srgbClr val="FFFFFF"/>
                </a:solidFill>
              </a:defRPr>
            </a:lvl1pPr>
          </a:lstStyle>
          <a:p>
            <a:r>
              <a:rPr lang="es-ES" noProof="1"/>
              <a:t>Haga clic para cambiar el estilo de título	</a:t>
            </a:r>
          </a:p>
        </p:txBody>
      </p:sp>
      <p:sp>
        <p:nvSpPr>
          <p:cNvPr id="53268" name="Rectangle 20"/>
          <p:cNvSpPr>
            <a:spLocks noGrp="1" noChangeArrowheads="1"/>
          </p:cNvSpPr>
          <p:nvPr>
            <p:ph type="subTitle" idx="1" hasCustomPrompt="1"/>
          </p:nvPr>
        </p:nvSpPr>
        <p:spPr>
          <a:xfrm>
            <a:off x="2971800" y="4267200"/>
            <a:ext cx="6019800" cy="1752600"/>
          </a:xfrm>
        </p:spPr>
        <p:txBody>
          <a:bodyPr/>
          <a:lstStyle>
            <a:lvl1pPr marL="0" indent="0">
              <a:buFont typeface="Wingdings" panose="05000000000000000000" charset="2"/>
              <a:buNone/>
              <a:defRPr sz="3400"/>
            </a:lvl1pPr>
          </a:lstStyle>
          <a:p>
            <a:r>
              <a:rPr lang="es-ES" noProof="1"/>
              <a:t>Haga clic para modificar el estilo de subtítulo del patrón</a:t>
            </a:r>
          </a:p>
        </p:txBody>
      </p:sp>
      <p:sp>
        <p:nvSpPr>
          <p:cNvPr id="18" name="Rectangle 16"/>
          <p:cNvSpPr>
            <a:spLocks noGrp="1" noChangeArrowheads="1"/>
          </p:cNvSpPr>
          <p:nvPr>
            <p:ph type="dt" sz="half" idx="10"/>
          </p:nvPr>
        </p:nvSpPr>
        <p:spPr>
          <a:xfrm>
            <a:off x="457200" y="6248400"/>
            <a:ext cx="2133600" cy="457200"/>
          </a:xfrm>
        </p:spPr>
        <p:txBody>
          <a:bodyPr/>
          <a:lstStyle>
            <a:lvl1pPr>
              <a:defRPr/>
            </a:lvl1pPr>
          </a:lstStyle>
          <a:p>
            <a:endParaRPr/>
          </a:p>
        </p:txBody>
      </p:sp>
      <p:sp>
        <p:nvSpPr>
          <p:cNvPr id="19" name="Rectangle 17"/>
          <p:cNvSpPr>
            <a:spLocks noGrp="1" noChangeArrowheads="1"/>
          </p:cNvSpPr>
          <p:nvPr>
            <p:ph type="ftr" sz="quarter" idx="11"/>
          </p:nvPr>
        </p:nvSpPr>
        <p:spPr/>
        <p:txBody>
          <a:bodyPr/>
          <a:lstStyle>
            <a:lvl1pPr>
              <a:defRPr/>
            </a:lvl1pPr>
          </a:lstStyle>
          <a:p>
            <a:pPr>
              <a:defRPr/>
            </a:pPr>
            <a:r>
              <a:rPr lang="es-ES"/>
              <a:t>Juan Alarcón. jalarcon@electron.frba.utn.edu.ar</a:t>
            </a:r>
          </a:p>
        </p:txBody>
      </p:sp>
      <p:sp>
        <p:nvSpPr>
          <p:cNvPr id="20" name="Rectangle 18"/>
          <p:cNvSpPr>
            <a:spLocks noGrp="1" noChangeArrowheads="1"/>
          </p:cNvSpPr>
          <p:nvPr>
            <p:ph type="sldNum" sz="quarter" idx="12"/>
          </p:nvPr>
        </p:nvSpPr>
        <p:spPr/>
        <p:txBody>
          <a:bodyPr/>
          <a:lstStyle>
            <a:lvl1pPr>
              <a:defRPr/>
            </a:lvl1pPr>
          </a:lstStyle>
          <a:p>
            <a:fld id="{8B16BC57-F22F-418D-8A53-88CB8EE2677E}" type="slidenum">
              <a:rPr lang="es-ES"/>
              <a:pPr/>
              <a:t>‹Nº›</a:t>
            </a:fld>
            <a:endParaRPr lang="es-ES"/>
          </a:p>
        </p:txBody>
      </p:sp>
    </p:spTree>
    <p:extLst>
      <p:ext uri="{BB962C8B-B14F-4D97-AF65-F5344CB8AC3E}">
        <p14:creationId xmlns:p14="http://schemas.microsoft.com/office/powerpoint/2010/main" val="1343613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hasCustomPrompt="1"/>
          </p:nvPr>
        </p:nvSpPr>
        <p:spPr/>
        <p:txBody>
          <a:bodyPr/>
          <a:lstStyle/>
          <a:p>
            <a:r>
              <a:rPr lang="es-ES" noProof="1"/>
              <a:t>Haga clic para modificar el estilo de título del patrón</a:t>
            </a:r>
            <a:endParaRPr lang="es-AR" noProof="1"/>
          </a:p>
        </p:txBody>
      </p:sp>
      <p:sp>
        <p:nvSpPr>
          <p:cNvPr id="3" name="2 Marcador de texto vertical"/>
          <p:cNvSpPr>
            <a:spLocks noGrp="1"/>
          </p:cNvSpPr>
          <p:nvPr>
            <p:ph type="body" orient="vert" idx="1" hasCustomPrompt="1"/>
          </p:nvPr>
        </p:nvSpPr>
        <p:spPr/>
        <p:txBody>
          <a:bodyPr vert="eaVert"/>
          <a:lstStyle/>
          <a:p>
            <a:pPr lvl="0"/>
            <a:r>
              <a:rPr lang="es-ES" noProof="1"/>
              <a:t>Haga clic para modificar el estilo de texto del patrón</a:t>
            </a:r>
          </a:p>
          <a:p>
            <a:pPr lvl="1"/>
            <a:r>
              <a:rPr lang="es-ES" noProof="1"/>
              <a:t>Segundo nivel</a:t>
            </a:r>
          </a:p>
          <a:p>
            <a:pPr lvl="2"/>
            <a:r>
              <a:rPr lang="es-ES" noProof="1"/>
              <a:t>Tercer nivel</a:t>
            </a:r>
          </a:p>
          <a:p>
            <a:pPr lvl="3"/>
            <a:r>
              <a:rPr lang="es-ES" noProof="1"/>
              <a:t>Cuarto nivel</a:t>
            </a:r>
          </a:p>
          <a:p>
            <a:pPr lvl="4"/>
            <a:r>
              <a:rPr lang="es-ES" noProof="1"/>
              <a:t>Quinto nivel</a:t>
            </a:r>
            <a:endParaRPr lang="es-AR" noProof="1"/>
          </a:p>
        </p:txBody>
      </p:sp>
      <p:sp>
        <p:nvSpPr>
          <p:cNvPr id="4" name="Rectangle 2"/>
          <p:cNvSpPr>
            <a:spLocks noGrp="1" noChangeArrowheads="1"/>
          </p:cNvSpPr>
          <p:nvPr>
            <p:ph type="ftr" sz="quarter" idx="10"/>
          </p:nvPr>
        </p:nvSpPr>
        <p:spPr>
          <a:ln/>
        </p:spPr>
        <p:txBody>
          <a:bodyPr/>
          <a:lstStyle>
            <a:lvl1pPr>
              <a:defRPr/>
            </a:lvl1pPr>
          </a:lstStyle>
          <a:p>
            <a:pPr>
              <a:defRPr/>
            </a:pPr>
            <a:r>
              <a:rPr lang="es-ES"/>
              <a:t>Juan Alarcón. jalarcon@electron.frba.utn.edu.ar</a:t>
            </a:r>
          </a:p>
        </p:txBody>
      </p:sp>
      <p:sp>
        <p:nvSpPr>
          <p:cNvPr id="5" name="Rectangle 3"/>
          <p:cNvSpPr>
            <a:spLocks noGrp="1" noChangeArrowheads="1"/>
          </p:cNvSpPr>
          <p:nvPr>
            <p:ph type="sldNum" sz="quarter" idx="11"/>
          </p:nvPr>
        </p:nvSpPr>
        <p:spPr>
          <a:ln/>
        </p:spPr>
        <p:txBody>
          <a:bodyPr/>
          <a:lstStyle>
            <a:lvl1pPr>
              <a:defRPr/>
            </a:lvl1pPr>
          </a:lstStyle>
          <a:p>
            <a:fld id="{D0F4D735-4A2B-48C8-9AF1-826E46A8B66B}" type="slidenum">
              <a:rPr lang="es-ES"/>
              <a:pPr/>
              <a:t>‹Nº›</a:t>
            </a:fld>
            <a:endParaRPr lang="es-ES"/>
          </a:p>
        </p:txBody>
      </p:sp>
      <p:sp>
        <p:nvSpPr>
          <p:cNvPr id="6" name="Rectangle 16"/>
          <p:cNvSpPr>
            <a:spLocks noGrp="1" noChangeArrowheads="1"/>
          </p:cNvSpPr>
          <p:nvPr>
            <p:ph type="dt" sz="half" idx="12"/>
          </p:nvPr>
        </p:nvSpPr>
        <p:spPr>
          <a:ln/>
        </p:spPr>
        <p:txBody>
          <a:bodyPr/>
          <a:lstStyle>
            <a:lvl1pPr>
              <a:defRPr/>
            </a:lvl1pPr>
          </a:lstStyle>
          <a:p>
            <a:endParaRPr/>
          </a:p>
        </p:txBody>
      </p:sp>
    </p:spTree>
    <p:extLst>
      <p:ext uri="{BB962C8B-B14F-4D97-AF65-F5344CB8AC3E}">
        <p14:creationId xmlns:p14="http://schemas.microsoft.com/office/powerpoint/2010/main" val="1313148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hasCustomPrompt="1"/>
          </p:nvPr>
        </p:nvSpPr>
        <p:spPr>
          <a:xfrm>
            <a:off x="6629400" y="457200"/>
            <a:ext cx="2057400" cy="5410200"/>
          </a:xfrm>
        </p:spPr>
        <p:txBody>
          <a:bodyPr vert="eaVert"/>
          <a:lstStyle/>
          <a:p>
            <a:r>
              <a:rPr lang="es-ES" noProof="1"/>
              <a:t>Haga clic para modificar el estilo de título del patrón</a:t>
            </a:r>
            <a:endParaRPr lang="es-AR" noProof="1"/>
          </a:p>
        </p:txBody>
      </p:sp>
      <p:sp>
        <p:nvSpPr>
          <p:cNvPr id="3" name="2 Marcador de texto vertical"/>
          <p:cNvSpPr>
            <a:spLocks noGrp="1"/>
          </p:cNvSpPr>
          <p:nvPr>
            <p:ph type="body" orient="vert" idx="1" hasCustomPrompt="1"/>
          </p:nvPr>
        </p:nvSpPr>
        <p:spPr>
          <a:xfrm>
            <a:off x="457200" y="457200"/>
            <a:ext cx="6019800" cy="5410200"/>
          </a:xfrm>
        </p:spPr>
        <p:txBody>
          <a:bodyPr vert="eaVert"/>
          <a:lstStyle/>
          <a:p>
            <a:pPr lvl="0"/>
            <a:r>
              <a:rPr lang="es-ES" noProof="1"/>
              <a:t>Haga clic para modificar el estilo de texto del patrón</a:t>
            </a:r>
          </a:p>
          <a:p>
            <a:pPr lvl="1"/>
            <a:r>
              <a:rPr lang="es-ES" noProof="1"/>
              <a:t>Segundo nivel</a:t>
            </a:r>
          </a:p>
          <a:p>
            <a:pPr lvl="2"/>
            <a:r>
              <a:rPr lang="es-ES" noProof="1"/>
              <a:t>Tercer nivel</a:t>
            </a:r>
          </a:p>
          <a:p>
            <a:pPr lvl="3"/>
            <a:r>
              <a:rPr lang="es-ES" noProof="1"/>
              <a:t>Cuarto nivel</a:t>
            </a:r>
          </a:p>
          <a:p>
            <a:pPr lvl="4"/>
            <a:r>
              <a:rPr lang="es-ES" noProof="1"/>
              <a:t>Quinto nivel</a:t>
            </a:r>
            <a:endParaRPr lang="es-AR" noProof="1"/>
          </a:p>
        </p:txBody>
      </p:sp>
      <p:sp>
        <p:nvSpPr>
          <p:cNvPr id="4" name="Rectangle 2"/>
          <p:cNvSpPr>
            <a:spLocks noGrp="1" noChangeArrowheads="1"/>
          </p:cNvSpPr>
          <p:nvPr>
            <p:ph type="ftr" sz="quarter" idx="10"/>
          </p:nvPr>
        </p:nvSpPr>
        <p:spPr>
          <a:ln/>
        </p:spPr>
        <p:txBody>
          <a:bodyPr/>
          <a:lstStyle>
            <a:lvl1pPr>
              <a:defRPr/>
            </a:lvl1pPr>
          </a:lstStyle>
          <a:p>
            <a:pPr>
              <a:defRPr/>
            </a:pPr>
            <a:r>
              <a:rPr lang="es-ES"/>
              <a:t>Juan Alarcón. jalarcon@electron.frba.utn.edu.ar</a:t>
            </a:r>
          </a:p>
        </p:txBody>
      </p:sp>
      <p:sp>
        <p:nvSpPr>
          <p:cNvPr id="5" name="Rectangle 3"/>
          <p:cNvSpPr>
            <a:spLocks noGrp="1" noChangeArrowheads="1"/>
          </p:cNvSpPr>
          <p:nvPr>
            <p:ph type="sldNum" sz="quarter" idx="11"/>
          </p:nvPr>
        </p:nvSpPr>
        <p:spPr>
          <a:ln/>
        </p:spPr>
        <p:txBody>
          <a:bodyPr/>
          <a:lstStyle>
            <a:lvl1pPr>
              <a:defRPr/>
            </a:lvl1pPr>
          </a:lstStyle>
          <a:p>
            <a:fld id="{E533783F-1F73-4B21-BEC8-0B8CAD87C66C}" type="slidenum">
              <a:rPr lang="es-ES"/>
              <a:pPr/>
              <a:t>‹Nº›</a:t>
            </a:fld>
            <a:endParaRPr lang="es-ES"/>
          </a:p>
        </p:txBody>
      </p:sp>
      <p:sp>
        <p:nvSpPr>
          <p:cNvPr id="6" name="Rectangle 16"/>
          <p:cNvSpPr>
            <a:spLocks noGrp="1" noChangeArrowheads="1"/>
          </p:cNvSpPr>
          <p:nvPr>
            <p:ph type="dt" sz="half" idx="12"/>
          </p:nvPr>
        </p:nvSpPr>
        <p:spPr>
          <a:ln/>
        </p:spPr>
        <p:txBody>
          <a:bodyPr/>
          <a:lstStyle>
            <a:lvl1pPr>
              <a:defRPr/>
            </a:lvl1pPr>
          </a:lstStyle>
          <a:p>
            <a:endParaRPr/>
          </a:p>
        </p:txBody>
      </p:sp>
    </p:spTree>
    <p:extLst>
      <p:ext uri="{BB962C8B-B14F-4D97-AF65-F5344CB8AC3E}">
        <p14:creationId xmlns:p14="http://schemas.microsoft.com/office/powerpoint/2010/main" val="2323633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Título, objetos y text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457200" y="457200"/>
            <a:ext cx="8229600" cy="1371600"/>
          </a:xfrm>
        </p:spPr>
        <p:txBody>
          <a:bodyPr/>
          <a:lstStyle/>
          <a:p>
            <a:r>
              <a:rPr lang="es-ES" noProof="1"/>
              <a:t>Haga clic para modificar el estilo de título del patrón</a:t>
            </a:r>
            <a:endParaRPr lang="es-AR" noProof="1"/>
          </a:p>
        </p:txBody>
      </p:sp>
      <p:sp>
        <p:nvSpPr>
          <p:cNvPr id="3" name="2 Marcador de contenido"/>
          <p:cNvSpPr>
            <a:spLocks noGrp="1"/>
          </p:cNvSpPr>
          <p:nvPr>
            <p:ph sz="half" idx="1" hasCustomPrompt="1"/>
          </p:nvPr>
        </p:nvSpPr>
        <p:spPr>
          <a:xfrm>
            <a:off x="457200" y="1981200"/>
            <a:ext cx="4038600" cy="3886200"/>
          </a:xfrm>
        </p:spPr>
        <p:txBody>
          <a:bodyPr/>
          <a:lstStyle/>
          <a:p>
            <a:pPr lvl="0"/>
            <a:r>
              <a:rPr lang="es-ES" noProof="1"/>
              <a:t>Haga clic para modificar el estilo de texto del patrón</a:t>
            </a:r>
          </a:p>
          <a:p>
            <a:pPr lvl="1"/>
            <a:r>
              <a:rPr lang="es-ES" noProof="1"/>
              <a:t>Segundo nivel</a:t>
            </a:r>
          </a:p>
          <a:p>
            <a:pPr lvl="2"/>
            <a:r>
              <a:rPr lang="es-ES" noProof="1"/>
              <a:t>Tercer nivel</a:t>
            </a:r>
          </a:p>
          <a:p>
            <a:pPr lvl="3"/>
            <a:r>
              <a:rPr lang="es-ES" noProof="1"/>
              <a:t>Cuarto nivel</a:t>
            </a:r>
          </a:p>
          <a:p>
            <a:pPr lvl="4"/>
            <a:r>
              <a:rPr lang="es-ES" noProof="1"/>
              <a:t>Quinto nivel</a:t>
            </a:r>
            <a:endParaRPr lang="es-AR" noProof="1"/>
          </a:p>
        </p:txBody>
      </p:sp>
      <p:sp>
        <p:nvSpPr>
          <p:cNvPr id="4" name="3 Marcador de texto"/>
          <p:cNvSpPr>
            <a:spLocks noGrp="1"/>
          </p:cNvSpPr>
          <p:nvPr>
            <p:ph type="body" sz="half" idx="2" hasCustomPrompt="1"/>
          </p:nvPr>
        </p:nvSpPr>
        <p:spPr>
          <a:xfrm>
            <a:off x="4648200" y="1981200"/>
            <a:ext cx="4038600" cy="3886200"/>
          </a:xfrm>
        </p:spPr>
        <p:txBody>
          <a:bodyPr/>
          <a:lstStyle/>
          <a:p>
            <a:pPr lvl="0"/>
            <a:r>
              <a:rPr lang="es-ES" noProof="1"/>
              <a:t>Haga clic para modificar el estilo de texto del patrón</a:t>
            </a:r>
          </a:p>
          <a:p>
            <a:pPr lvl="1"/>
            <a:r>
              <a:rPr lang="es-ES" noProof="1"/>
              <a:t>Segundo nivel</a:t>
            </a:r>
          </a:p>
          <a:p>
            <a:pPr lvl="2"/>
            <a:r>
              <a:rPr lang="es-ES" noProof="1"/>
              <a:t>Tercer nivel</a:t>
            </a:r>
          </a:p>
          <a:p>
            <a:pPr lvl="3"/>
            <a:r>
              <a:rPr lang="es-ES" noProof="1"/>
              <a:t>Cuarto nivel</a:t>
            </a:r>
          </a:p>
          <a:p>
            <a:pPr lvl="4"/>
            <a:r>
              <a:rPr lang="es-ES" noProof="1"/>
              <a:t>Quinto nivel</a:t>
            </a:r>
            <a:endParaRPr lang="es-AR" noProof="1"/>
          </a:p>
        </p:txBody>
      </p:sp>
      <p:sp>
        <p:nvSpPr>
          <p:cNvPr id="5" name="Rectangle 2"/>
          <p:cNvSpPr>
            <a:spLocks noGrp="1" noChangeArrowheads="1"/>
          </p:cNvSpPr>
          <p:nvPr>
            <p:ph type="ftr" sz="quarter" idx="10"/>
          </p:nvPr>
        </p:nvSpPr>
        <p:spPr>
          <a:ln/>
        </p:spPr>
        <p:txBody>
          <a:bodyPr/>
          <a:lstStyle>
            <a:lvl1pPr>
              <a:defRPr/>
            </a:lvl1pPr>
          </a:lstStyle>
          <a:p>
            <a:pPr>
              <a:defRPr/>
            </a:pPr>
            <a:r>
              <a:rPr lang="es-ES"/>
              <a:t>Juan Alarcón. jalarcon@electron.frba.utn.edu.ar</a:t>
            </a:r>
          </a:p>
        </p:txBody>
      </p:sp>
      <p:sp>
        <p:nvSpPr>
          <p:cNvPr id="6" name="Rectangle 3"/>
          <p:cNvSpPr>
            <a:spLocks noGrp="1" noChangeArrowheads="1"/>
          </p:cNvSpPr>
          <p:nvPr>
            <p:ph type="sldNum" sz="quarter" idx="11"/>
          </p:nvPr>
        </p:nvSpPr>
        <p:spPr>
          <a:ln/>
        </p:spPr>
        <p:txBody>
          <a:bodyPr/>
          <a:lstStyle>
            <a:lvl1pPr>
              <a:defRPr/>
            </a:lvl1pPr>
          </a:lstStyle>
          <a:p>
            <a:fld id="{F953E5DC-B8ED-468B-A977-90780418A841}" type="slidenum">
              <a:rPr lang="es-ES"/>
              <a:pPr/>
              <a:t>‹Nº›</a:t>
            </a:fld>
            <a:endParaRPr lang="es-ES"/>
          </a:p>
        </p:txBody>
      </p:sp>
      <p:sp>
        <p:nvSpPr>
          <p:cNvPr id="7" name="Rectangle 16"/>
          <p:cNvSpPr>
            <a:spLocks noGrp="1" noChangeArrowheads="1"/>
          </p:cNvSpPr>
          <p:nvPr>
            <p:ph type="dt" sz="half" idx="12"/>
          </p:nvPr>
        </p:nvSpPr>
        <p:spPr>
          <a:ln/>
        </p:spPr>
        <p:txBody>
          <a:bodyPr/>
          <a:lstStyle>
            <a:lvl1pPr>
              <a:defRPr/>
            </a:lvl1pPr>
          </a:lstStyle>
          <a:p>
            <a:endParaRPr/>
          </a:p>
        </p:txBody>
      </p:sp>
    </p:spTree>
    <p:extLst>
      <p:ext uri="{BB962C8B-B14F-4D97-AF65-F5344CB8AC3E}">
        <p14:creationId xmlns:p14="http://schemas.microsoft.com/office/powerpoint/2010/main" val="2936698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ítulo y texto encima de los objetos">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457200" y="457200"/>
            <a:ext cx="8229600" cy="1371600"/>
          </a:xfrm>
        </p:spPr>
        <p:txBody>
          <a:bodyPr/>
          <a:lstStyle/>
          <a:p>
            <a:r>
              <a:rPr lang="es-ES" noProof="1"/>
              <a:t>Haga clic para modificar el estilo de título del patrón</a:t>
            </a:r>
            <a:endParaRPr lang="es-AR" noProof="1"/>
          </a:p>
        </p:txBody>
      </p:sp>
      <p:sp>
        <p:nvSpPr>
          <p:cNvPr id="3" name="2 Marcador de texto"/>
          <p:cNvSpPr>
            <a:spLocks noGrp="1"/>
          </p:cNvSpPr>
          <p:nvPr>
            <p:ph type="body" sz="half" idx="1" hasCustomPrompt="1"/>
          </p:nvPr>
        </p:nvSpPr>
        <p:spPr>
          <a:xfrm>
            <a:off x="457200" y="1981200"/>
            <a:ext cx="8229600" cy="1866900"/>
          </a:xfrm>
        </p:spPr>
        <p:txBody>
          <a:bodyPr/>
          <a:lstStyle/>
          <a:p>
            <a:pPr lvl="0"/>
            <a:r>
              <a:rPr lang="es-ES" noProof="1"/>
              <a:t>Haga clic para modificar el estilo de texto del patrón</a:t>
            </a:r>
          </a:p>
          <a:p>
            <a:pPr lvl="1"/>
            <a:r>
              <a:rPr lang="es-ES" noProof="1"/>
              <a:t>Segundo nivel</a:t>
            </a:r>
          </a:p>
          <a:p>
            <a:pPr lvl="2"/>
            <a:r>
              <a:rPr lang="es-ES" noProof="1"/>
              <a:t>Tercer nivel</a:t>
            </a:r>
          </a:p>
          <a:p>
            <a:pPr lvl="3"/>
            <a:r>
              <a:rPr lang="es-ES" noProof="1"/>
              <a:t>Cuarto nivel</a:t>
            </a:r>
          </a:p>
          <a:p>
            <a:pPr lvl="4"/>
            <a:r>
              <a:rPr lang="es-ES" noProof="1"/>
              <a:t>Quinto nivel</a:t>
            </a:r>
            <a:endParaRPr lang="es-AR" noProof="1"/>
          </a:p>
        </p:txBody>
      </p:sp>
      <p:sp>
        <p:nvSpPr>
          <p:cNvPr id="4" name="3 Marcador de contenido"/>
          <p:cNvSpPr>
            <a:spLocks noGrp="1"/>
          </p:cNvSpPr>
          <p:nvPr>
            <p:ph sz="half" idx="2" hasCustomPrompt="1"/>
          </p:nvPr>
        </p:nvSpPr>
        <p:spPr>
          <a:xfrm>
            <a:off x="457200" y="4000500"/>
            <a:ext cx="8229600" cy="1866900"/>
          </a:xfrm>
        </p:spPr>
        <p:txBody>
          <a:bodyPr/>
          <a:lstStyle/>
          <a:p>
            <a:pPr lvl="0"/>
            <a:r>
              <a:rPr lang="es-ES" noProof="1"/>
              <a:t>Haga clic para modificar el estilo de texto del patrón</a:t>
            </a:r>
          </a:p>
          <a:p>
            <a:pPr lvl="1"/>
            <a:r>
              <a:rPr lang="es-ES" noProof="1"/>
              <a:t>Segundo nivel</a:t>
            </a:r>
          </a:p>
          <a:p>
            <a:pPr lvl="2"/>
            <a:r>
              <a:rPr lang="es-ES" noProof="1"/>
              <a:t>Tercer nivel</a:t>
            </a:r>
          </a:p>
          <a:p>
            <a:pPr lvl="3"/>
            <a:r>
              <a:rPr lang="es-ES" noProof="1"/>
              <a:t>Cuarto nivel</a:t>
            </a:r>
          </a:p>
          <a:p>
            <a:pPr lvl="4"/>
            <a:r>
              <a:rPr lang="es-ES" noProof="1"/>
              <a:t>Quinto nivel</a:t>
            </a:r>
            <a:endParaRPr lang="es-AR" noProof="1"/>
          </a:p>
        </p:txBody>
      </p:sp>
      <p:sp>
        <p:nvSpPr>
          <p:cNvPr id="5" name="Rectangle 2"/>
          <p:cNvSpPr>
            <a:spLocks noGrp="1" noChangeArrowheads="1"/>
          </p:cNvSpPr>
          <p:nvPr>
            <p:ph type="ftr" sz="quarter" idx="10"/>
          </p:nvPr>
        </p:nvSpPr>
        <p:spPr>
          <a:ln/>
        </p:spPr>
        <p:txBody>
          <a:bodyPr/>
          <a:lstStyle>
            <a:lvl1pPr>
              <a:defRPr/>
            </a:lvl1pPr>
          </a:lstStyle>
          <a:p>
            <a:pPr>
              <a:defRPr/>
            </a:pPr>
            <a:r>
              <a:rPr lang="es-ES"/>
              <a:t>Juan Alarcón. jalarcon@electron.frba.utn.edu.ar</a:t>
            </a:r>
          </a:p>
        </p:txBody>
      </p:sp>
      <p:sp>
        <p:nvSpPr>
          <p:cNvPr id="6" name="Rectangle 3"/>
          <p:cNvSpPr>
            <a:spLocks noGrp="1" noChangeArrowheads="1"/>
          </p:cNvSpPr>
          <p:nvPr>
            <p:ph type="sldNum" sz="quarter" idx="11"/>
          </p:nvPr>
        </p:nvSpPr>
        <p:spPr>
          <a:ln/>
        </p:spPr>
        <p:txBody>
          <a:bodyPr/>
          <a:lstStyle>
            <a:lvl1pPr>
              <a:defRPr/>
            </a:lvl1pPr>
          </a:lstStyle>
          <a:p>
            <a:fld id="{7D7724DC-B939-442E-A8E7-48FC4158565B}" type="slidenum">
              <a:rPr lang="es-ES"/>
              <a:pPr/>
              <a:t>‹Nº›</a:t>
            </a:fld>
            <a:endParaRPr lang="es-ES"/>
          </a:p>
        </p:txBody>
      </p:sp>
      <p:sp>
        <p:nvSpPr>
          <p:cNvPr id="7" name="Rectangle 16"/>
          <p:cNvSpPr>
            <a:spLocks noGrp="1" noChangeArrowheads="1"/>
          </p:cNvSpPr>
          <p:nvPr>
            <p:ph type="dt" sz="half" idx="12"/>
          </p:nvPr>
        </p:nvSpPr>
        <p:spPr>
          <a:ln/>
        </p:spPr>
        <p:txBody>
          <a:bodyPr/>
          <a:lstStyle>
            <a:lvl1pPr>
              <a:defRPr/>
            </a:lvl1pPr>
          </a:lstStyle>
          <a:p>
            <a:endParaRPr/>
          </a:p>
        </p:txBody>
      </p:sp>
    </p:spTree>
    <p:extLst>
      <p:ext uri="{BB962C8B-B14F-4D97-AF65-F5344CB8AC3E}">
        <p14:creationId xmlns:p14="http://schemas.microsoft.com/office/powerpoint/2010/main" val="38686642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ítulo y objetos encima del text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457200" y="457200"/>
            <a:ext cx="8229600" cy="1371600"/>
          </a:xfrm>
        </p:spPr>
        <p:txBody>
          <a:bodyPr/>
          <a:lstStyle/>
          <a:p>
            <a:r>
              <a:rPr lang="es-ES" noProof="1"/>
              <a:t>Haga clic para modificar el estilo de título del patrón</a:t>
            </a:r>
            <a:endParaRPr lang="es-AR" noProof="1"/>
          </a:p>
        </p:txBody>
      </p:sp>
      <p:sp>
        <p:nvSpPr>
          <p:cNvPr id="3" name="2 Marcador de contenido"/>
          <p:cNvSpPr>
            <a:spLocks noGrp="1"/>
          </p:cNvSpPr>
          <p:nvPr>
            <p:ph sz="half" idx="1" hasCustomPrompt="1"/>
          </p:nvPr>
        </p:nvSpPr>
        <p:spPr>
          <a:xfrm>
            <a:off x="457200" y="1981200"/>
            <a:ext cx="8229600" cy="1866900"/>
          </a:xfrm>
        </p:spPr>
        <p:txBody>
          <a:bodyPr/>
          <a:lstStyle/>
          <a:p>
            <a:pPr lvl="0"/>
            <a:r>
              <a:rPr lang="es-ES" noProof="1"/>
              <a:t>Haga clic para modificar el estilo de texto del patrón</a:t>
            </a:r>
          </a:p>
          <a:p>
            <a:pPr lvl="1"/>
            <a:r>
              <a:rPr lang="es-ES" noProof="1"/>
              <a:t>Segundo nivel</a:t>
            </a:r>
          </a:p>
          <a:p>
            <a:pPr lvl="2"/>
            <a:r>
              <a:rPr lang="es-ES" noProof="1"/>
              <a:t>Tercer nivel</a:t>
            </a:r>
          </a:p>
          <a:p>
            <a:pPr lvl="3"/>
            <a:r>
              <a:rPr lang="es-ES" noProof="1"/>
              <a:t>Cuarto nivel</a:t>
            </a:r>
          </a:p>
          <a:p>
            <a:pPr lvl="4"/>
            <a:r>
              <a:rPr lang="es-ES" noProof="1"/>
              <a:t>Quinto nivel</a:t>
            </a:r>
            <a:endParaRPr lang="es-AR" noProof="1"/>
          </a:p>
        </p:txBody>
      </p:sp>
      <p:sp>
        <p:nvSpPr>
          <p:cNvPr id="4" name="3 Marcador de texto"/>
          <p:cNvSpPr>
            <a:spLocks noGrp="1"/>
          </p:cNvSpPr>
          <p:nvPr>
            <p:ph type="body" sz="half" idx="2" hasCustomPrompt="1"/>
          </p:nvPr>
        </p:nvSpPr>
        <p:spPr>
          <a:xfrm>
            <a:off x="457200" y="4000500"/>
            <a:ext cx="8229600" cy="1866900"/>
          </a:xfrm>
        </p:spPr>
        <p:txBody>
          <a:bodyPr/>
          <a:lstStyle/>
          <a:p>
            <a:pPr lvl="0"/>
            <a:r>
              <a:rPr lang="es-ES" noProof="1"/>
              <a:t>Haga clic para modificar el estilo de texto del patrón</a:t>
            </a:r>
          </a:p>
          <a:p>
            <a:pPr lvl="1"/>
            <a:r>
              <a:rPr lang="es-ES" noProof="1"/>
              <a:t>Segundo nivel</a:t>
            </a:r>
          </a:p>
          <a:p>
            <a:pPr lvl="2"/>
            <a:r>
              <a:rPr lang="es-ES" noProof="1"/>
              <a:t>Tercer nivel</a:t>
            </a:r>
          </a:p>
          <a:p>
            <a:pPr lvl="3"/>
            <a:r>
              <a:rPr lang="es-ES" noProof="1"/>
              <a:t>Cuarto nivel</a:t>
            </a:r>
          </a:p>
          <a:p>
            <a:pPr lvl="4"/>
            <a:r>
              <a:rPr lang="es-ES" noProof="1"/>
              <a:t>Quinto nivel</a:t>
            </a:r>
            <a:endParaRPr lang="es-AR" noProof="1"/>
          </a:p>
        </p:txBody>
      </p:sp>
      <p:sp>
        <p:nvSpPr>
          <p:cNvPr id="5" name="Rectangle 2"/>
          <p:cNvSpPr>
            <a:spLocks noGrp="1" noChangeArrowheads="1"/>
          </p:cNvSpPr>
          <p:nvPr>
            <p:ph type="ftr" sz="quarter" idx="10"/>
          </p:nvPr>
        </p:nvSpPr>
        <p:spPr>
          <a:ln/>
        </p:spPr>
        <p:txBody>
          <a:bodyPr/>
          <a:lstStyle>
            <a:lvl1pPr>
              <a:defRPr/>
            </a:lvl1pPr>
          </a:lstStyle>
          <a:p>
            <a:pPr>
              <a:defRPr/>
            </a:pPr>
            <a:r>
              <a:rPr lang="es-ES"/>
              <a:t>Juan Alarcón. jalarcon@electron.frba.utn.edu.ar</a:t>
            </a:r>
          </a:p>
        </p:txBody>
      </p:sp>
      <p:sp>
        <p:nvSpPr>
          <p:cNvPr id="6" name="Rectangle 3"/>
          <p:cNvSpPr>
            <a:spLocks noGrp="1" noChangeArrowheads="1"/>
          </p:cNvSpPr>
          <p:nvPr>
            <p:ph type="sldNum" sz="quarter" idx="11"/>
          </p:nvPr>
        </p:nvSpPr>
        <p:spPr>
          <a:ln/>
        </p:spPr>
        <p:txBody>
          <a:bodyPr/>
          <a:lstStyle>
            <a:lvl1pPr>
              <a:defRPr/>
            </a:lvl1pPr>
          </a:lstStyle>
          <a:p>
            <a:fld id="{D227ED0D-AFD9-43D3-A289-B6E5BAB8C7F5}" type="slidenum">
              <a:rPr lang="es-ES"/>
              <a:pPr/>
              <a:t>‹Nº›</a:t>
            </a:fld>
            <a:endParaRPr lang="es-ES"/>
          </a:p>
        </p:txBody>
      </p:sp>
      <p:sp>
        <p:nvSpPr>
          <p:cNvPr id="7" name="Rectangle 16"/>
          <p:cNvSpPr>
            <a:spLocks noGrp="1" noChangeArrowheads="1"/>
          </p:cNvSpPr>
          <p:nvPr>
            <p:ph type="dt" sz="half" idx="12"/>
          </p:nvPr>
        </p:nvSpPr>
        <p:spPr>
          <a:ln/>
        </p:spPr>
        <p:txBody>
          <a:bodyPr/>
          <a:lstStyle>
            <a:lvl1pPr>
              <a:defRPr/>
            </a:lvl1pPr>
          </a:lstStyle>
          <a:p>
            <a:endParaRPr/>
          </a:p>
        </p:txBody>
      </p:sp>
    </p:spTree>
    <p:extLst>
      <p:ext uri="{BB962C8B-B14F-4D97-AF65-F5344CB8AC3E}">
        <p14:creationId xmlns:p14="http://schemas.microsoft.com/office/powerpoint/2010/main" val="3582116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1"/>
              <a:t>Click to edit Master title style</a:t>
            </a:r>
          </a:p>
        </p:txBody>
      </p:sp>
      <p:sp>
        <p:nvSpPr>
          <p:cNvPr id="3" name="Content Placeholder 2"/>
          <p:cNvSpPr>
            <a:spLocks noGrp="1"/>
          </p:cNvSpPr>
          <p:nvPr>
            <p:ph idx="1" hasCustomPrompt="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Footer Placeholder 52225"/>
          <p:cNvSpPr>
            <a:spLocks noGrp="1"/>
          </p:cNvSpPr>
          <p:nvPr>
            <p:ph type="ftr" sz="quarter" idx="10"/>
          </p:nvPr>
        </p:nvSpPr>
        <p:spPr/>
        <p:txBody>
          <a:bodyPr/>
          <a:lstStyle>
            <a:lvl1pPr>
              <a:defRPr noProof="1">
                <a:ea typeface="Arial" panose="02080604020202020204" charset="0"/>
                <a:cs typeface="+mn-ea"/>
              </a:defRPr>
            </a:lvl1pPr>
          </a:lstStyle>
          <a:p>
            <a:r>
              <a:rPr lang="es-ES"/>
              <a:t>Juan Alarcón. jalarcon@frba.utn.edu.ar</a:t>
            </a:r>
          </a:p>
        </p:txBody>
      </p:sp>
      <p:sp>
        <p:nvSpPr>
          <p:cNvPr id="5" name="Slide Number Placeholder 52226"/>
          <p:cNvSpPr>
            <a:spLocks noGrp="1"/>
          </p:cNvSpPr>
          <p:nvPr>
            <p:ph type="sldNum" sz="quarter" idx="11"/>
          </p:nvPr>
        </p:nvSpPr>
        <p:spPr/>
        <p:txBody>
          <a:bodyPr/>
          <a:lstStyle>
            <a:lvl1pPr>
              <a:defRPr>
                <a:latin typeface="Arial" panose="02080604020202020204" charset="0"/>
              </a:defRPr>
            </a:lvl1pPr>
          </a:lstStyle>
          <a:p>
            <a:fld id="{8E818021-A293-46CF-8E58-95CEB1159173}" type="slidenum">
              <a:rPr lang="es-ES" altLang="en-US"/>
              <a:pPr/>
              <a:t>‹Nº›</a:t>
            </a:fld>
            <a:endParaRPr lang="es-ES" altLang="en-US">
              <a:latin typeface="Arial Black" pitchFamily="34" charset="0"/>
            </a:endParaRPr>
          </a:p>
        </p:txBody>
      </p:sp>
      <p:sp>
        <p:nvSpPr>
          <p:cNvPr id="6" name="Date Placeholder 52239"/>
          <p:cNvSpPr>
            <a:spLocks noGrp="1"/>
          </p:cNvSpPr>
          <p:nvPr>
            <p:ph type="dt" sz="half" idx="12"/>
          </p:nvPr>
        </p:nvSpPr>
        <p:spPr/>
        <p:txBody>
          <a:bodyPr/>
          <a:lstStyle>
            <a:lvl1pPr>
              <a:defRPr/>
            </a:lvl1pPr>
          </a:lstStyle>
          <a:p>
            <a:endParaRPr lang="es-ES" altLang="en-US"/>
          </a:p>
        </p:txBody>
      </p:sp>
    </p:spTree>
    <p:extLst>
      <p:ext uri="{BB962C8B-B14F-4D97-AF65-F5344CB8AC3E}">
        <p14:creationId xmlns:p14="http://schemas.microsoft.com/office/powerpoint/2010/main" val="1888343672"/>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1"/>
              <a:t>Click to edit Master title style</a:t>
            </a:r>
          </a:p>
        </p:txBody>
      </p:sp>
      <p:sp>
        <p:nvSpPr>
          <p:cNvPr id="3" name="Text Placeholder 2"/>
          <p:cNvSpPr>
            <a:spLocks noGrp="1"/>
          </p:cNvSpPr>
          <p:nvPr>
            <p:ph type="body" sz="half" idx="1" hasCustomPrompt="1"/>
          </p:nvPr>
        </p:nvSpPr>
        <p:spPr>
          <a:xfrm>
            <a:off x="628650" y="1825625"/>
            <a:ext cx="3886200" cy="4351338"/>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hasCustomPrompt="1"/>
          </p:nvPr>
        </p:nvSpPr>
        <p:spPr>
          <a:xfrm>
            <a:off x="4629150" y="1825625"/>
            <a:ext cx="3886200" cy="4351338"/>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Footer Placeholder 52225"/>
          <p:cNvSpPr>
            <a:spLocks noGrp="1"/>
          </p:cNvSpPr>
          <p:nvPr>
            <p:ph type="ftr" sz="quarter" idx="10"/>
          </p:nvPr>
        </p:nvSpPr>
        <p:spPr>
          <a:ln/>
        </p:spPr>
        <p:txBody>
          <a:bodyPr/>
          <a:lstStyle>
            <a:lvl1pPr>
              <a:defRPr/>
            </a:lvl1pPr>
          </a:lstStyle>
          <a:p>
            <a:r>
              <a:rPr lang="es-ES"/>
              <a:t>Juan Alarcón. jalarcon@frba.utn.edu.ar</a:t>
            </a:r>
          </a:p>
        </p:txBody>
      </p:sp>
      <p:sp>
        <p:nvSpPr>
          <p:cNvPr id="6" name="Slide Number Placeholder 52226"/>
          <p:cNvSpPr>
            <a:spLocks noGrp="1"/>
          </p:cNvSpPr>
          <p:nvPr>
            <p:ph type="sldNum" sz="quarter" idx="11"/>
          </p:nvPr>
        </p:nvSpPr>
        <p:spPr>
          <a:ln/>
        </p:spPr>
        <p:txBody>
          <a:bodyPr/>
          <a:lstStyle>
            <a:lvl1pPr>
              <a:defRPr/>
            </a:lvl1pPr>
          </a:lstStyle>
          <a:p>
            <a:fld id="{25C7CB55-C93D-4110-A95E-D383C3818968}" type="slidenum">
              <a:rPr lang="es-ES" altLang="en-US"/>
              <a:pPr/>
              <a:t>‹Nº›</a:t>
            </a:fld>
            <a:endParaRPr lang="es-ES" altLang="en-US"/>
          </a:p>
        </p:txBody>
      </p:sp>
      <p:sp>
        <p:nvSpPr>
          <p:cNvPr id="7" name="Date Placeholder 52239"/>
          <p:cNvSpPr>
            <a:spLocks noGrp="1"/>
          </p:cNvSpPr>
          <p:nvPr>
            <p:ph type="dt" sz="half" idx="12"/>
          </p:nvPr>
        </p:nvSpPr>
        <p:spPr>
          <a:ln/>
        </p:spPr>
        <p:txBody>
          <a:bodyPr/>
          <a:lstStyle>
            <a:lvl1pPr>
              <a:defRPr/>
            </a:lvl1pPr>
          </a:lstStyle>
          <a:p>
            <a:endParaRPr lang="es-ES" altLang="en-US"/>
          </a:p>
        </p:txBody>
      </p:sp>
    </p:spTree>
    <p:extLst>
      <p:ext uri="{BB962C8B-B14F-4D97-AF65-F5344CB8AC3E}">
        <p14:creationId xmlns:p14="http://schemas.microsoft.com/office/powerpoint/2010/main" val="2267763319"/>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hasCustomPrompt="1"/>
          </p:nvPr>
        </p:nvSpPr>
        <p:spPr/>
        <p:txBody>
          <a:bodyPr/>
          <a:lstStyle/>
          <a:p>
            <a:r>
              <a:rPr lang="es-ES" noProof="1"/>
              <a:t>Haga clic para modificar el estilo de título del patrón</a:t>
            </a:r>
            <a:endParaRPr lang="es-AR" noProof="1"/>
          </a:p>
        </p:txBody>
      </p:sp>
      <p:sp>
        <p:nvSpPr>
          <p:cNvPr id="3" name="2 Marcador de contenido"/>
          <p:cNvSpPr>
            <a:spLocks noGrp="1"/>
          </p:cNvSpPr>
          <p:nvPr>
            <p:ph idx="1" hasCustomPrompt="1"/>
          </p:nvPr>
        </p:nvSpPr>
        <p:spPr/>
        <p:txBody>
          <a:bodyPr/>
          <a:lstStyle/>
          <a:p>
            <a:pPr lvl="0"/>
            <a:r>
              <a:rPr lang="es-ES" noProof="1"/>
              <a:t>Haga clic para modificar el estilo de texto del patrón</a:t>
            </a:r>
          </a:p>
          <a:p>
            <a:pPr lvl="1"/>
            <a:r>
              <a:rPr lang="es-ES" noProof="1"/>
              <a:t>Segundo nivel</a:t>
            </a:r>
          </a:p>
          <a:p>
            <a:pPr lvl="2"/>
            <a:r>
              <a:rPr lang="es-ES" noProof="1"/>
              <a:t>Tercer nivel</a:t>
            </a:r>
          </a:p>
          <a:p>
            <a:pPr lvl="3"/>
            <a:r>
              <a:rPr lang="es-ES" noProof="1"/>
              <a:t>Cuarto nivel</a:t>
            </a:r>
          </a:p>
          <a:p>
            <a:pPr lvl="4"/>
            <a:r>
              <a:rPr lang="es-ES" noProof="1"/>
              <a:t>Quinto nivel</a:t>
            </a:r>
            <a:endParaRPr lang="es-AR" noProof="1"/>
          </a:p>
        </p:txBody>
      </p:sp>
      <p:sp>
        <p:nvSpPr>
          <p:cNvPr id="4" name="Rectangle 2"/>
          <p:cNvSpPr>
            <a:spLocks noGrp="1" noChangeArrowheads="1"/>
          </p:cNvSpPr>
          <p:nvPr>
            <p:ph type="ftr" sz="quarter" idx="10"/>
          </p:nvPr>
        </p:nvSpPr>
        <p:spPr>
          <a:ln/>
        </p:spPr>
        <p:txBody>
          <a:bodyPr/>
          <a:lstStyle>
            <a:lvl1pPr>
              <a:defRPr/>
            </a:lvl1pPr>
          </a:lstStyle>
          <a:p>
            <a:pPr>
              <a:defRPr/>
            </a:pPr>
            <a:r>
              <a:rPr lang="es-ES"/>
              <a:t>Juan Alarcón. jalarcon@electron.frba.utn.edu.ar</a:t>
            </a:r>
          </a:p>
        </p:txBody>
      </p:sp>
      <p:sp>
        <p:nvSpPr>
          <p:cNvPr id="5" name="Rectangle 3"/>
          <p:cNvSpPr>
            <a:spLocks noGrp="1" noChangeArrowheads="1"/>
          </p:cNvSpPr>
          <p:nvPr>
            <p:ph type="sldNum" sz="quarter" idx="11"/>
          </p:nvPr>
        </p:nvSpPr>
        <p:spPr>
          <a:ln/>
        </p:spPr>
        <p:txBody>
          <a:bodyPr/>
          <a:lstStyle>
            <a:lvl1pPr>
              <a:defRPr/>
            </a:lvl1pPr>
          </a:lstStyle>
          <a:p>
            <a:fld id="{B28679FE-426D-4578-B606-1D01563A61AB}" type="slidenum">
              <a:rPr lang="es-ES"/>
              <a:pPr/>
              <a:t>‹Nº›</a:t>
            </a:fld>
            <a:endParaRPr lang="es-ES"/>
          </a:p>
        </p:txBody>
      </p:sp>
      <p:sp>
        <p:nvSpPr>
          <p:cNvPr id="6" name="Rectangle 16"/>
          <p:cNvSpPr>
            <a:spLocks noGrp="1" noChangeArrowheads="1"/>
          </p:cNvSpPr>
          <p:nvPr>
            <p:ph type="dt" sz="half" idx="12"/>
          </p:nvPr>
        </p:nvSpPr>
        <p:spPr>
          <a:ln/>
        </p:spPr>
        <p:txBody>
          <a:bodyPr/>
          <a:lstStyle>
            <a:lvl1pPr>
              <a:defRPr/>
            </a:lvl1pPr>
          </a:lstStyle>
          <a:p>
            <a:endParaRPr/>
          </a:p>
        </p:txBody>
      </p:sp>
    </p:spTree>
    <p:extLst>
      <p:ext uri="{BB962C8B-B14F-4D97-AF65-F5344CB8AC3E}">
        <p14:creationId xmlns:p14="http://schemas.microsoft.com/office/powerpoint/2010/main" val="4090476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722313" y="4406900"/>
            <a:ext cx="7772400" cy="1362075"/>
          </a:xfrm>
        </p:spPr>
        <p:txBody>
          <a:bodyPr anchor="t"/>
          <a:lstStyle>
            <a:lvl1pPr algn="l">
              <a:defRPr sz="4000" b="1" cap="all"/>
            </a:lvl1pPr>
          </a:lstStyle>
          <a:p>
            <a:r>
              <a:rPr lang="es-ES" noProof="1"/>
              <a:t>Haga clic para modificar el estilo de título del patrón</a:t>
            </a:r>
            <a:endParaRPr lang="es-AR" noProof="1"/>
          </a:p>
        </p:txBody>
      </p:sp>
      <p:sp>
        <p:nvSpPr>
          <p:cNvPr id="3" name="2 Marcador de texto"/>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noProof="1"/>
              <a:t>Haga clic para modificar el estilo de texto del patrón</a:t>
            </a:r>
          </a:p>
        </p:txBody>
      </p:sp>
      <p:sp>
        <p:nvSpPr>
          <p:cNvPr id="4" name="Rectangle 2"/>
          <p:cNvSpPr>
            <a:spLocks noGrp="1" noChangeArrowheads="1"/>
          </p:cNvSpPr>
          <p:nvPr>
            <p:ph type="ftr" sz="quarter" idx="10"/>
          </p:nvPr>
        </p:nvSpPr>
        <p:spPr>
          <a:ln/>
        </p:spPr>
        <p:txBody>
          <a:bodyPr/>
          <a:lstStyle>
            <a:lvl1pPr>
              <a:defRPr/>
            </a:lvl1pPr>
          </a:lstStyle>
          <a:p>
            <a:pPr>
              <a:defRPr/>
            </a:pPr>
            <a:r>
              <a:rPr lang="es-ES"/>
              <a:t>Juan Alarcón. jalarcon@electron.frba.utn.edu.ar</a:t>
            </a:r>
          </a:p>
        </p:txBody>
      </p:sp>
      <p:sp>
        <p:nvSpPr>
          <p:cNvPr id="5" name="Rectangle 3"/>
          <p:cNvSpPr>
            <a:spLocks noGrp="1" noChangeArrowheads="1"/>
          </p:cNvSpPr>
          <p:nvPr>
            <p:ph type="sldNum" sz="quarter" idx="11"/>
          </p:nvPr>
        </p:nvSpPr>
        <p:spPr>
          <a:ln/>
        </p:spPr>
        <p:txBody>
          <a:bodyPr/>
          <a:lstStyle>
            <a:lvl1pPr>
              <a:defRPr/>
            </a:lvl1pPr>
          </a:lstStyle>
          <a:p>
            <a:fld id="{90E08376-B31D-4667-B284-4128D9FFF7A3}" type="slidenum">
              <a:rPr lang="es-ES"/>
              <a:pPr/>
              <a:t>‹Nº›</a:t>
            </a:fld>
            <a:endParaRPr lang="es-ES"/>
          </a:p>
        </p:txBody>
      </p:sp>
      <p:sp>
        <p:nvSpPr>
          <p:cNvPr id="6" name="Rectangle 16"/>
          <p:cNvSpPr>
            <a:spLocks noGrp="1" noChangeArrowheads="1"/>
          </p:cNvSpPr>
          <p:nvPr>
            <p:ph type="dt" sz="half" idx="12"/>
          </p:nvPr>
        </p:nvSpPr>
        <p:spPr>
          <a:ln/>
        </p:spPr>
        <p:txBody>
          <a:bodyPr/>
          <a:lstStyle>
            <a:lvl1pPr>
              <a:defRPr/>
            </a:lvl1pPr>
          </a:lstStyle>
          <a:p>
            <a:endParaRPr/>
          </a:p>
        </p:txBody>
      </p:sp>
    </p:spTree>
    <p:extLst>
      <p:ext uri="{BB962C8B-B14F-4D97-AF65-F5344CB8AC3E}">
        <p14:creationId xmlns:p14="http://schemas.microsoft.com/office/powerpoint/2010/main" val="1367868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hasCustomPrompt="1"/>
          </p:nvPr>
        </p:nvSpPr>
        <p:spPr/>
        <p:txBody>
          <a:bodyPr/>
          <a:lstStyle/>
          <a:p>
            <a:r>
              <a:rPr lang="es-ES" noProof="1"/>
              <a:t>Haga clic para modificar el estilo de título del patrón</a:t>
            </a:r>
            <a:endParaRPr lang="es-AR" noProof="1"/>
          </a:p>
        </p:txBody>
      </p:sp>
      <p:sp>
        <p:nvSpPr>
          <p:cNvPr id="3" name="2 Marcador de contenido"/>
          <p:cNvSpPr>
            <a:spLocks noGrp="1"/>
          </p:cNvSpPr>
          <p:nvPr>
            <p:ph sz="half" idx="1" hasCustomPrompt="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noProof="1"/>
              <a:t>Haga clic para modificar el estilo de texto del patrón</a:t>
            </a:r>
          </a:p>
          <a:p>
            <a:pPr lvl="1"/>
            <a:r>
              <a:rPr lang="es-ES" noProof="1"/>
              <a:t>Segundo nivel</a:t>
            </a:r>
          </a:p>
          <a:p>
            <a:pPr lvl="2"/>
            <a:r>
              <a:rPr lang="es-ES" noProof="1"/>
              <a:t>Tercer nivel</a:t>
            </a:r>
          </a:p>
          <a:p>
            <a:pPr lvl="3"/>
            <a:r>
              <a:rPr lang="es-ES" noProof="1"/>
              <a:t>Cuarto nivel</a:t>
            </a:r>
          </a:p>
          <a:p>
            <a:pPr lvl="4"/>
            <a:r>
              <a:rPr lang="es-ES" noProof="1"/>
              <a:t>Quinto nivel</a:t>
            </a:r>
            <a:endParaRPr lang="es-AR" noProof="1"/>
          </a:p>
        </p:txBody>
      </p:sp>
      <p:sp>
        <p:nvSpPr>
          <p:cNvPr id="4" name="3 Marcador de contenido"/>
          <p:cNvSpPr>
            <a:spLocks noGrp="1"/>
          </p:cNvSpPr>
          <p:nvPr>
            <p:ph sz="half" idx="2" hasCustomPrompt="1"/>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noProof="1"/>
              <a:t>Haga clic para modificar el estilo de texto del patrón</a:t>
            </a:r>
          </a:p>
          <a:p>
            <a:pPr lvl="1"/>
            <a:r>
              <a:rPr lang="es-ES" noProof="1"/>
              <a:t>Segundo nivel</a:t>
            </a:r>
          </a:p>
          <a:p>
            <a:pPr lvl="2"/>
            <a:r>
              <a:rPr lang="es-ES" noProof="1"/>
              <a:t>Tercer nivel</a:t>
            </a:r>
          </a:p>
          <a:p>
            <a:pPr lvl="3"/>
            <a:r>
              <a:rPr lang="es-ES" noProof="1"/>
              <a:t>Cuarto nivel</a:t>
            </a:r>
          </a:p>
          <a:p>
            <a:pPr lvl="4"/>
            <a:r>
              <a:rPr lang="es-ES" noProof="1"/>
              <a:t>Quinto nivel</a:t>
            </a:r>
            <a:endParaRPr lang="es-AR" noProof="1"/>
          </a:p>
        </p:txBody>
      </p:sp>
      <p:sp>
        <p:nvSpPr>
          <p:cNvPr id="5" name="Rectangle 2"/>
          <p:cNvSpPr>
            <a:spLocks noGrp="1" noChangeArrowheads="1"/>
          </p:cNvSpPr>
          <p:nvPr>
            <p:ph type="ftr" sz="quarter" idx="10"/>
          </p:nvPr>
        </p:nvSpPr>
        <p:spPr>
          <a:ln/>
        </p:spPr>
        <p:txBody>
          <a:bodyPr/>
          <a:lstStyle>
            <a:lvl1pPr>
              <a:defRPr/>
            </a:lvl1pPr>
          </a:lstStyle>
          <a:p>
            <a:pPr>
              <a:defRPr/>
            </a:pPr>
            <a:r>
              <a:rPr lang="es-ES"/>
              <a:t>Juan Alarcón. jalarcon@electron.frba.utn.edu.ar</a:t>
            </a:r>
          </a:p>
        </p:txBody>
      </p:sp>
      <p:sp>
        <p:nvSpPr>
          <p:cNvPr id="6" name="Rectangle 3"/>
          <p:cNvSpPr>
            <a:spLocks noGrp="1" noChangeArrowheads="1"/>
          </p:cNvSpPr>
          <p:nvPr>
            <p:ph type="sldNum" sz="quarter" idx="11"/>
          </p:nvPr>
        </p:nvSpPr>
        <p:spPr>
          <a:ln/>
        </p:spPr>
        <p:txBody>
          <a:bodyPr/>
          <a:lstStyle>
            <a:lvl1pPr>
              <a:defRPr/>
            </a:lvl1pPr>
          </a:lstStyle>
          <a:p>
            <a:fld id="{5EC40FE9-EF83-4201-8A26-0E089A82CE5B}" type="slidenum">
              <a:rPr lang="es-ES"/>
              <a:pPr/>
              <a:t>‹Nº›</a:t>
            </a:fld>
            <a:endParaRPr lang="es-ES"/>
          </a:p>
        </p:txBody>
      </p:sp>
      <p:sp>
        <p:nvSpPr>
          <p:cNvPr id="7" name="Rectangle 16"/>
          <p:cNvSpPr>
            <a:spLocks noGrp="1" noChangeArrowheads="1"/>
          </p:cNvSpPr>
          <p:nvPr>
            <p:ph type="dt" sz="half" idx="12"/>
          </p:nvPr>
        </p:nvSpPr>
        <p:spPr>
          <a:ln/>
        </p:spPr>
        <p:txBody>
          <a:bodyPr/>
          <a:lstStyle>
            <a:lvl1pPr>
              <a:defRPr/>
            </a:lvl1pPr>
          </a:lstStyle>
          <a:p>
            <a:endParaRPr/>
          </a:p>
        </p:txBody>
      </p:sp>
    </p:spTree>
    <p:extLst>
      <p:ext uri="{BB962C8B-B14F-4D97-AF65-F5344CB8AC3E}">
        <p14:creationId xmlns:p14="http://schemas.microsoft.com/office/powerpoint/2010/main" val="424744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457200" y="274638"/>
            <a:ext cx="8229600" cy="1143000"/>
          </a:xfrm>
        </p:spPr>
        <p:txBody>
          <a:bodyPr/>
          <a:lstStyle>
            <a:lvl1pPr>
              <a:defRPr/>
            </a:lvl1pPr>
          </a:lstStyle>
          <a:p>
            <a:r>
              <a:rPr lang="es-ES" noProof="1"/>
              <a:t>Haga clic para modificar el estilo de título del patrón</a:t>
            </a:r>
            <a:endParaRPr lang="es-AR" noProof="1"/>
          </a:p>
        </p:txBody>
      </p:sp>
      <p:sp>
        <p:nvSpPr>
          <p:cNvPr id="3" name="2 Marcador de texto"/>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noProof="1"/>
              <a:t>Haga clic para modificar el estilo de texto del patrón</a:t>
            </a:r>
          </a:p>
        </p:txBody>
      </p:sp>
      <p:sp>
        <p:nvSpPr>
          <p:cNvPr id="4" name="3 Marcador de contenido"/>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noProof="1"/>
              <a:t>Haga clic para modificar el estilo de texto del patrón</a:t>
            </a:r>
          </a:p>
          <a:p>
            <a:pPr lvl="1"/>
            <a:r>
              <a:rPr lang="es-ES" noProof="1"/>
              <a:t>Segundo nivel</a:t>
            </a:r>
          </a:p>
          <a:p>
            <a:pPr lvl="2"/>
            <a:r>
              <a:rPr lang="es-ES" noProof="1"/>
              <a:t>Tercer nivel</a:t>
            </a:r>
          </a:p>
          <a:p>
            <a:pPr lvl="3"/>
            <a:r>
              <a:rPr lang="es-ES" noProof="1"/>
              <a:t>Cuarto nivel</a:t>
            </a:r>
          </a:p>
          <a:p>
            <a:pPr lvl="4"/>
            <a:r>
              <a:rPr lang="es-ES" noProof="1"/>
              <a:t>Quinto nivel</a:t>
            </a:r>
            <a:endParaRPr lang="es-AR" noProof="1"/>
          </a:p>
        </p:txBody>
      </p:sp>
      <p:sp>
        <p:nvSpPr>
          <p:cNvPr id="5" name="4 Marcador de texto"/>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noProof="1"/>
              <a:t>Haga clic para modificar el estilo de texto del patrón</a:t>
            </a:r>
          </a:p>
        </p:txBody>
      </p:sp>
      <p:sp>
        <p:nvSpPr>
          <p:cNvPr id="6" name="5 Marcador de contenido"/>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noProof="1"/>
              <a:t>Haga clic para modificar el estilo de texto del patrón</a:t>
            </a:r>
          </a:p>
          <a:p>
            <a:pPr lvl="1"/>
            <a:r>
              <a:rPr lang="es-ES" noProof="1"/>
              <a:t>Segundo nivel</a:t>
            </a:r>
          </a:p>
          <a:p>
            <a:pPr lvl="2"/>
            <a:r>
              <a:rPr lang="es-ES" noProof="1"/>
              <a:t>Tercer nivel</a:t>
            </a:r>
          </a:p>
          <a:p>
            <a:pPr lvl="3"/>
            <a:r>
              <a:rPr lang="es-ES" noProof="1"/>
              <a:t>Cuarto nivel</a:t>
            </a:r>
          </a:p>
          <a:p>
            <a:pPr lvl="4"/>
            <a:r>
              <a:rPr lang="es-ES" noProof="1"/>
              <a:t>Quinto nivel</a:t>
            </a:r>
            <a:endParaRPr lang="es-AR" noProof="1"/>
          </a:p>
        </p:txBody>
      </p:sp>
      <p:sp>
        <p:nvSpPr>
          <p:cNvPr id="7" name="Rectangle 2"/>
          <p:cNvSpPr>
            <a:spLocks noGrp="1" noChangeArrowheads="1"/>
          </p:cNvSpPr>
          <p:nvPr>
            <p:ph type="ftr" sz="quarter" idx="10"/>
          </p:nvPr>
        </p:nvSpPr>
        <p:spPr>
          <a:ln/>
        </p:spPr>
        <p:txBody>
          <a:bodyPr/>
          <a:lstStyle>
            <a:lvl1pPr>
              <a:defRPr/>
            </a:lvl1pPr>
          </a:lstStyle>
          <a:p>
            <a:pPr>
              <a:defRPr/>
            </a:pPr>
            <a:r>
              <a:rPr lang="es-ES"/>
              <a:t>Juan Alarcón. jalarcon@electron.frba.utn.edu.ar</a:t>
            </a:r>
          </a:p>
        </p:txBody>
      </p:sp>
      <p:sp>
        <p:nvSpPr>
          <p:cNvPr id="8" name="Rectangle 3"/>
          <p:cNvSpPr>
            <a:spLocks noGrp="1" noChangeArrowheads="1"/>
          </p:cNvSpPr>
          <p:nvPr>
            <p:ph type="sldNum" sz="quarter" idx="11"/>
          </p:nvPr>
        </p:nvSpPr>
        <p:spPr>
          <a:ln/>
        </p:spPr>
        <p:txBody>
          <a:bodyPr/>
          <a:lstStyle>
            <a:lvl1pPr>
              <a:defRPr/>
            </a:lvl1pPr>
          </a:lstStyle>
          <a:p>
            <a:fld id="{5C9E389D-17CD-4171-AA15-A6A9B51EE04F}" type="slidenum">
              <a:rPr lang="es-ES"/>
              <a:pPr/>
              <a:t>‹Nº›</a:t>
            </a:fld>
            <a:endParaRPr lang="es-ES"/>
          </a:p>
        </p:txBody>
      </p:sp>
      <p:sp>
        <p:nvSpPr>
          <p:cNvPr id="9" name="Rectangle 16"/>
          <p:cNvSpPr>
            <a:spLocks noGrp="1" noChangeArrowheads="1"/>
          </p:cNvSpPr>
          <p:nvPr>
            <p:ph type="dt" sz="half" idx="12"/>
          </p:nvPr>
        </p:nvSpPr>
        <p:spPr>
          <a:ln/>
        </p:spPr>
        <p:txBody>
          <a:bodyPr/>
          <a:lstStyle>
            <a:lvl1pPr>
              <a:defRPr/>
            </a:lvl1pPr>
          </a:lstStyle>
          <a:p>
            <a:endParaRPr/>
          </a:p>
        </p:txBody>
      </p:sp>
    </p:spTree>
    <p:extLst>
      <p:ext uri="{BB962C8B-B14F-4D97-AF65-F5344CB8AC3E}">
        <p14:creationId xmlns:p14="http://schemas.microsoft.com/office/powerpoint/2010/main" val="3851294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hasCustomPrompt="1"/>
          </p:nvPr>
        </p:nvSpPr>
        <p:spPr/>
        <p:txBody>
          <a:bodyPr/>
          <a:lstStyle/>
          <a:p>
            <a:r>
              <a:rPr lang="es-ES" noProof="1"/>
              <a:t>Haga clic para modificar el estilo de título del patrón</a:t>
            </a:r>
            <a:endParaRPr lang="es-AR" noProof="1"/>
          </a:p>
        </p:txBody>
      </p:sp>
      <p:sp>
        <p:nvSpPr>
          <p:cNvPr id="3" name="Rectangle 2"/>
          <p:cNvSpPr>
            <a:spLocks noGrp="1" noChangeArrowheads="1"/>
          </p:cNvSpPr>
          <p:nvPr>
            <p:ph type="ftr" sz="quarter" idx="10"/>
          </p:nvPr>
        </p:nvSpPr>
        <p:spPr>
          <a:ln/>
        </p:spPr>
        <p:txBody>
          <a:bodyPr/>
          <a:lstStyle>
            <a:lvl1pPr>
              <a:defRPr/>
            </a:lvl1pPr>
          </a:lstStyle>
          <a:p>
            <a:pPr>
              <a:defRPr/>
            </a:pPr>
            <a:r>
              <a:rPr lang="es-ES"/>
              <a:t>Juan Alarcón. jalarcon@electron.frba.utn.edu.ar</a:t>
            </a:r>
          </a:p>
        </p:txBody>
      </p:sp>
      <p:sp>
        <p:nvSpPr>
          <p:cNvPr id="4" name="Rectangle 3"/>
          <p:cNvSpPr>
            <a:spLocks noGrp="1" noChangeArrowheads="1"/>
          </p:cNvSpPr>
          <p:nvPr>
            <p:ph type="sldNum" sz="quarter" idx="11"/>
          </p:nvPr>
        </p:nvSpPr>
        <p:spPr>
          <a:ln/>
        </p:spPr>
        <p:txBody>
          <a:bodyPr/>
          <a:lstStyle>
            <a:lvl1pPr>
              <a:defRPr/>
            </a:lvl1pPr>
          </a:lstStyle>
          <a:p>
            <a:fld id="{BA9024CB-E66A-43F1-8025-886B6D8B226A}" type="slidenum">
              <a:rPr lang="es-ES"/>
              <a:pPr/>
              <a:t>‹Nº›</a:t>
            </a:fld>
            <a:endParaRPr lang="es-ES"/>
          </a:p>
        </p:txBody>
      </p:sp>
      <p:sp>
        <p:nvSpPr>
          <p:cNvPr id="5" name="Rectangle 16"/>
          <p:cNvSpPr>
            <a:spLocks noGrp="1" noChangeArrowheads="1"/>
          </p:cNvSpPr>
          <p:nvPr>
            <p:ph type="dt" sz="half" idx="12"/>
          </p:nvPr>
        </p:nvSpPr>
        <p:spPr>
          <a:ln/>
        </p:spPr>
        <p:txBody>
          <a:bodyPr/>
          <a:lstStyle>
            <a:lvl1pPr>
              <a:defRPr/>
            </a:lvl1pPr>
          </a:lstStyle>
          <a:p>
            <a:endParaRPr/>
          </a:p>
        </p:txBody>
      </p:sp>
    </p:spTree>
    <p:extLst>
      <p:ext uri="{BB962C8B-B14F-4D97-AF65-F5344CB8AC3E}">
        <p14:creationId xmlns:p14="http://schemas.microsoft.com/office/powerpoint/2010/main" val="1312362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r>
              <a:rPr lang="es-ES"/>
              <a:t>Juan Alarcón. jalarcon@electron.frba.utn.edu.ar</a:t>
            </a:r>
          </a:p>
        </p:txBody>
      </p:sp>
      <p:sp>
        <p:nvSpPr>
          <p:cNvPr id="3" name="Rectangle 3"/>
          <p:cNvSpPr>
            <a:spLocks noGrp="1" noChangeArrowheads="1"/>
          </p:cNvSpPr>
          <p:nvPr>
            <p:ph type="sldNum" sz="quarter" idx="11"/>
          </p:nvPr>
        </p:nvSpPr>
        <p:spPr>
          <a:ln/>
        </p:spPr>
        <p:txBody>
          <a:bodyPr/>
          <a:lstStyle>
            <a:lvl1pPr>
              <a:defRPr/>
            </a:lvl1pPr>
          </a:lstStyle>
          <a:p>
            <a:fld id="{43836A95-B688-472A-A241-22D066B970CC}" type="slidenum">
              <a:rPr lang="es-ES"/>
              <a:pPr/>
              <a:t>‹Nº›</a:t>
            </a:fld>
            <a:endParaRPr lang="es-ES"/>
          </a:p>
        </p:txBody>
      </p:sp>
      <p:sp>
        <p:nvSpPr>
          <p:cNvPr id="4" name="Rectangle 16"/>
          <p:cNvSpPr>
            <a:spLocks noGrp="1" noChangeArrowheads="1"/>
          </p:cNvSpPr>
          <p:nvPr>
            <p:ph type="dt" sz="half" idx="12"/>
          </p:nvPr>
        </p:nvSpPr>
        <p:spPr>
          <a:ln/>
        </p:spPr>
        <p:txBody>
          <a:bodyPr/>
          <a:lstStyle>
            <a:lvl1pPr>
              <a:defRPr/>
            </a:lvl1pPr>
          </a:lstStyle>
          <a:p>
            <a:endParaRPr/>
          </a:p>
        </p:txBody>
      </p:sp>
    </p:spTree>
    <p:extLst>
      <p:ext uri="{BB962C8B-B14F-4D97-AF65-F5344CB8AC3E}">
        <p14:creationId xmlns:p14="http://schemas.microsoft.com/office/powerpoint/2010/main" val="2206729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457200" y="273050"/>
            <a:ext cx="3008313" cy="1162050"/>
          </a:xfrm>
        </p:spPr>
        <p:txBody>
          <a:bodyPr anchor="b"/>
          <a:lstStyle>
            <a:lvl1pPr algn="l">
              <a:defRPr sz="2000" b="1"/>
            </a:lvl1pPr>
          </a:lstStyle>
          <a:p>
            <a:r>
              <a:rPr lang="es-ES" noProof="1"/>
              <a:t>Haga clic para modificar el estilo de título del patrón</a:t>
            </a:r>
            <a:endParaRPr lang="es-AR" noProof="1"/>
          </a:p>
        </p:txBody>
      </p:sp>
      <p:sp>
        <p:nvSpPr>
          <p:cNvPr id="3" name="2 Marcador de contenido"/>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noProof="1"/>
              <a:t>Haga clic para modificar el estilo de texto del patrón</a:t>
            </a:r>
          </a:p>
          <a:p>
            <a:pPr lvl="1"/>
            <a:r>
              <a:rPr lang="es-ES" noProof="1"/>
              <a:t>Segundo nivel</a:t>
            </a:r>
          </a:p>
          <a:p>
            <a:pPr lvl="2"/>
            <a:r>
              <a:rPr lang="es-ES" noProof="1"/>
              <a:t>Tercer nivel</a:t>
            </a:r>
          </a:p>
          <a:p>
            <a:pPr lvl="3"/>
            <a:r>
              <a:rPr lang="es-ES" noProof="1"/>
              <a:t>Cuarto nivel</a:t>
            </a:r>
          </a:p>
          <a:p>
            <a:pPr lvl="4"/>
            <a:r>
              <a:rPr lang="es-ES" noProof="1"/>
              <a:t>Quinto nivel</a:t>
            </a:r>
            <a:endParaRPr lang="es-AR" noProof="1"/>
          </a:p>
        </p:txBody>
      </p:sp>
      <p:sp>
        <p:nvSpPr>
          <p:cNvPr id="4" name="3 Marcador de texto"/>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noProof="1"/>
              <a:t>Haga clic para modificar el estilo de texto del patrón</a:t>
            </a:r>
          </a:p>
        </p:txBody>
      </p:sp>
      <p:sp>
        <p:nvSpPr>
          <p:cNvPr id="5" name="Rectangle 2"/>
          <p:cNvSpPr>
            <a:spLocks noGrp="1" noChangeArrowheads="1"/>
          </p:cNvSpPr>
          <p:nvPr>
            <p:ph type="ftr" sz="quarter" idx="10"/>
          </p:nvPr>
        </p:nvSpPr>
        <p:spPr>
          <a:ln/>
        </p:spPr>
        <p:txBody>
          <a:bodyPr/>
          <a:lstStyle>
            <a:lvl1pPr>
              <a:defRPr/>
            </a:lvl1pPr>
          </a:lstStyle>
          <a:p>
            <a:pPr>
              <a:defRPr/>
            </a:pPr>
            <a:r>
              <a:rPr lang="es-ES"/>
              <a:t>Juan Alarcón. jalarcon@electron.frba.utn.edu.ar</a:t>
            </a:r>
          </a:p>
        </p:txBody>
      </p:sp>
      <p:sp>
        <p:nvSpPr>
          <p:cNvPr id="6" name="Rectangle 3"/>
          <p:cNvSpPr>
            <a:spLocks noGrp="1" noChangeArrowheads="1"/>
          </p:cNvSpPr>
          <p:nvPr>
            <p:ph type="sldNum" sz="quarter" idx="11"/>
          </p:nvPr>
        </p:nvSpPr>
        <p:spPr>
          <a:ln/>
        </p:spPr>
        <p:txBody>
          <a:bodyPr/>
          <a:lstStyle>
            <a:lvl1pPr>
              <a:defRPr/>
            </a:lvl1pPr>
          </a:lstStyle>
          <a:p>
            <a:fld id="{C1D5F647-00A4-4CC3-AFA1-6AFE76E84485}" type="slidenum">
              <a:rPr lang="es-ES"/>
              <a:pPr/>
              <a:t>‹Nº›</a:t>
            </a:fld>
            <a:endParaRPr lang="es-ES"/>
          </a:p>
        </p:txBody>
      </p:sp>
      <p:sp>
        <p:nvSpPr>
          <p:cNvPr id="7" name="Rectangle 16"/>
          <p:cNvSpPr>
            <a:spLocks noGrp="1" noChangeArrowheads="1"/>
          </p:cNvSpPr>
          <p:nvPr>
            <p:ph type="dt" sz="half" idx="12"/>
          </p:nvPr>
        </p:nvSpPr>
        <p:spPr>
          <a:ln/>
        </p:spPr>
        <p:txBody>
          <a:bodyPr/>
          <a:lstStyle>
            <a:lvl1pPr>
              <a:defRPr/>
            </a:lvl1pPr>
          </a:lstStyle>
          <a:p>
            <a:endParaRPr/>
          </a:p>
        </p:txBody>
      </p:sp>
    </p:spTree>
    <p:extLst>
      <p:ext uri="{BB962C8B-B14F-4D97-AF65-F5344CB8AC3E}">
        <p14:creationId xmlns:p14="http://schemas.microsoft.com/office/powerpoint/2010/main" val="632252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1792288" y="4800600"/>
            <a:ext cx="5486400" cy="566738"/>
          </a:xfrm>
        </p:spPr>
        <p:txBody>
          <a:bodyPr anchor="b"/>
          <a:lstStyle>
            <a:lvl1pPr algn="l">
              <a:defRPr sz="2000" b="1"/>
            </a:lvl1pPr>
          </a:lstStyle>
          <a:p>
            <a:r>
              <a:rPr lang="es-ES" noProof="1"/>
              <a:t>Haga clic para modificar el estilo de título del patrón</a:t>
            </a:r>
            <a:endParaRPr lang="es-AR" noProof="1"/>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AR" noProof="0"/>
          </a:p>
        </p:txBody>
      </p:sp>
      <p:sp>
        <p:nvSpPr>
          <p:cNvPr id="4" name="3 Marcador de texto"/>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noProof="1"/>
              <a:t>Haga clic para modificar el estilo de texto del patrón</a:t>
            </a:r>
          </a:p>
        </p:txBody>
      </p:sp>
      <p:sp>
        <p:nvSpPr>
          <p:cNvPr id="5" name="Rectangle 2"/>
          <p:cNvSpPr>
            <a:spLocks noGrp="1" noChangeArrowheads="1"/>
          </p:cNvSpPr>
          <p:nvPr>
            <p:ph type="ftr" sz="quarter" idx="10"/>
          </p:nvPr>
        </p:nvSpPr>
        <p:spPr>
          <a:ln/>
        </p:spPr>
        <p:txBody>
          <a:bodyPr/>
          <a:lstStyle>
            <a:lvl1pPr>
              <a:defRPr/>
            </a:lvl1pPr>
          </a:lstStyle>
          <a:p>
            <a:pPr>
              <a:defRPr/>
            </a:pPr>
            <a:r>
              <a:rPr lang="es-ES"/>
              <a:t>Juan Alarcón. jalarcon@electron.frba.utn.edu.ar</a:t>
            </a:r>
          </a:p>
        </p:txBody>
      </p:sp>
      <p:sp>
        <p:nvSpPr>
          <p:cNvPr id="6" name="Rectangle 3"/>
          <p:cNvSpPr>
            <a:spLocks noGrp="1" noChangeArrowheads="1"/>
          </p:cNvSpPr>
          <p:nvPr>
            <p:ph type="sldNum" sz="quarter" idx="11"/>
          </p:nvPr>
        </p:nvSpPr>
        <p:spPr>
          <a:ln/>
        </p:spPr>
        <p:txBody>
          <a:bodyPr/>
          <a:lstStyle>
            <a:lvl1pPr>
              <a:defRPr/>
            </a:lvl1pPr>
          </a:lstStyle>
          <a:p>
            <a:fld id="{52AE75CA-48F4-4A6B-BFD8-00BBC6F1F850}" type="slidenum">
              <a:rPr lang="es-ES"/>
              <a:pPr/>
              <a:t>‹Nº›</a:t>
            </a:fld>
            <a:endParaRPr lang="es-ES"/>
          </a:p>
        </p:txBody>
      </p:sp>
      <p:sp>
        <p:nvSpPr>
          <p:cNvPr id="7" name="Rectangle 16"/>
          <p:cNvSpPr>
            <a:spLocks noGrp="1" noChangeArrowheads="1"/>
          </p:cNvSpPr>
          <p:nvPr>
            <p:ph type="dt" sz="half" idx="12"/>
          </p:nvPr>
        </p:nvSpPr>
        <p:spPr>
          <a:ln/>
        </p:spPr>
        <p:txBody>
          <a:bodyPr/>
          <a:lstStyle>
            <a:lvl1pPr>
              <a:defRPr/>
            </a:lvl1pPr>
          </a:lstStyle>
          <a:p>
            <a:endParaRPr/>
          </a:p>
        </p:txBody>
      </p:sp>
    </p:spTree>
    <p:extLst>
      <p:ext uri="{BB962C8B-B14F-4D97-AF65-F5344CB8AC3E}">
        <p14:creationId xmlns:p14="http://schemas.microsoft.com/office/powerpoint/2010/main" val="3792623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a:buFontTx/>
              <a:buNone/>
              <a:defRPr sz="1200">
                <a:latin typeface="Arial" panose="02080604020202020204" charset="0"/>
              </a:defRPr>
            </a:lvl1pPr>
          </a:lstStyle>
          <a:p>
            <a:pPr>
              <a:defRPr/>
            </a:pPr>
            <a:r>
              <a:rPr lang="es-ES"/>
              <a:t>Juan Alarcón. jalarcon@electron.frba.utn.edu.ar</a:t>
            </a:r>
          </a:p>
        </p:txBody>
      </p:sp>
      <p:sp>
        <p:nvSpPr>
          <p:cNvPr id="52227" name="Rectangle 3"/>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200" noProof="1" dirty="0">
                <a:latin typeface="Arial Black" pitchFamily="34" charset="0"/>
                <a:ea typeface="Arial" panose="02080604020202020204" charset="0"/>
                <a:cs typeface="+mn-ea"/>
              </a:defRPr>
            </a:lvl1pPr>
          </a:lstStyle>
          <a:p>
            <a:fld id="{54AB1E78-AAA2-4A76-B779-31A22C230631}" type="slidenum">
              <a:rPr lang="es-ES"/>
              <a:pPr/>
              <a:t>‹Nº›</a:t>
            </a:fld>
            <a:endParaRPr lang="es-ES">
              <a:ea typeface="+mn-ea"/>
              <a:cs typeface="+mn-cs"/>
            </a:endParaRPr>
          </a:p>
        </p:txBody>
      </p:sp>
      <p:grpSp>
        <p:nvGrpSpPr>
          <p:cNvPr id="1028" name="Group 4"/>
          <p:cNvGrpSpPr>
            <a:grpSpLocks/>
          </p:cNvGrpSpPr>
          <p:nvPr/>
        </p:nvGrpSpPr>
        <p:grpSpPr bwMode="auto">
          <a:xfrm>
            <a:off x="0" y="0"/>
            <a:ext cx="9144000" cy="546100"/>
            <a:chOff x="0" y="0"/>
            <a:chExt cx="5760" cy="344"/>
          </a:xfrm>
        </p:grpSpPr>
        <p:sp>
          <p:nvSpPr>
            <p:cNvPr id="1029"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s-AR" altLang="es-AR" sz="2400">
                <a:latin typeface="Times New Roman" panose="02020603050405020304" pitchFamily="18" charset="0"/>
                <a:cs typeface="Arial" panose="020B0604020202020204" pitchFamily="34" charset="0"/>
              </a:endParaRPr>
            </a:p>
          </p:txBody>
        </p:sp>
        <p:sp>
          <p:nvSpPr>
            <p:cNvPr id="1030"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AR" altLang="es-AR" sz="2400">
                <a:latin typeface="Times New Roman" panose="02020603050405020304" pitchFamily="18" charset="0"/>
                <a:cs typeface="Arial" panose="020B0604020202020204" pitchFamily="34" charset="0"/>
              </a:endParaRPr>
            </a:p>
          </p:txBody>
        </p:sp>
        <p:sp>
          <p:nvSpPr>
            <p:cNvPr id="1031" name="Rectangle 7"/>
            <p:cNvSpPr>
              <a:spLocks noChangeArrowheads="1"/>
            </p:cNvSpPr>
            <p:nvPr/>
          </p:nvSpPr>
          <p:spPr bwMode="auto">
            <a:xfrm>
              <a:off x="258" y="85"/>
              <a:ext cx="87" cy="8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AR" altLang="es-AR">
                <a:solidFill>
                  <a:schemeClr val="hlink"/>
                </a:solidFill>
                <a:cs typeface="Arial" panose="020B0604020202020204" pitchFamily="34" charset="0"/>
              </a:endParaRPr>
            </a:p>
          </p:txBody>
        </p:sp>
        <p:sp>
          <p:nvSpPr>
            <p:cNvPr id="1032" name="Rectangle 8"/>
            <p:cNvSpPr>
              <a:spLocks noChangeArrowheads="1"/>
            </p:cNvSpPr>
            <p:nvPr/>
          </p:nvSpPr>
          <p:spPr bwMode="auto">
            <a:xfrm>
              <a:off x="345" y="0"/>
              <a:ext cx="88"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AR" altLang="es-AR">
                <a:solidFill>
                  <a:schemeClr val="hlink"/>
                </a:solidFill>
                <a:cs typeface="Arial" panose="020B0604020202020204" pitchFamily="34" charset="0"/>
              </a:endParaRPr>
            </a:p>
          </p:txBody>
        </p:sp>
        <p:sp>
          <p:nvSpPr>
            <p:cNvPr id="1033" name="Rectangle 9"/>
            <p:cNvSpPr>
              <a:spLocks noChangeArrowheads="1"/>
            </p:cNvSpPr>
            <p:nvPr/>
          </p:nvSpPr>
          <p:spPr bwMode="auto">
            <a:xfrm>
              <a:off x="345" y="85"/>
              <a:ext cx="88" cy="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AR" altLang="es-AR">
                <a:solidFill>
                  <a:schemeClr val="accent2"/>
                </a:solidFill>
                <a:cs typeface="Arial" panose="020B0604020202020204" pitchFamily="34" charset="0"/>
              </a:endParaRPr>
            </a:p>
          </p:txBody>
        </p:sp>
        <p:sp>
          <p:nvSpPr>
            <p:cNvPr id="1034" name="Rectangle 10"/>
            <p:cNvSpPr>
              <a:spLocks noChangeArrowheads="1"/>
            </p:cNvSpPr>
            <p:nvPr/>
          </p:nvSpPr>
          <p:spPr bwMode="auto">
            <a:xfrm>
              <a:off x="173" y="173"/>
              <a:ext cx="86" cy="8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AR" altLang="es-AR">
                <a:solidFill>
                  <a:schemeClr val="hlink"/>
                </a:solidFill>
                <a:cs typeface="Arial" panose="020B0604020202020204" pitchFamily="34" charset="0"/>
              </a:endParaRPr>
            </a:p>
          </p:txBody>
        </p:sp>
        <p:sp>
          <p:nvSpPr>
            <p:cNvPr id="1035" name="Rectangle 11"/>
            <p:cNvSpPr>
              <a:spLocks noChangeArrowheads="1"/>
            </p:cNvSpPr>
            <p:nvPr/>
          </p:nvSpPr>
          <p:spPr bwMode="auto">
            <a:xfrm>
              <a:off x="83" y="86"/>
              <a:ext cx="89" cy="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AR" altLang="es-AR" sz="2400">
                <a:latin typeface="Times New Roman" panose="02020603050405020304" pitchFamily="18" charset="0"/>
                <a:cs typeface="Arial" panose="020B0604020202020204" pitchFamily="34" charset="0"/>
              </a:endParaRPr>
            </a:p>
          </p:txBody>
        </p:sp>
        <p:sp>
          <p:nvSpPr>
            <p:cNvPr id="1036" name="Rectangle 12"/>
            <p:cNvSpPr>
              <a:spLocks noChangeArrowheads="1"/>
            </p:cNvSpPr>
            <p:nvPr/>
          </p:nvSpPr>
          <p:spPr bwMode="auto">
            <a:xfrm>
              <a:off x="258" y="171"/>
              <a:ext cx="87" cy="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AR" altLang="es-AR">
                <a:solidFill>
                  <a:schemeClr val="accent2"/>
                </a:solidFill>
                <a:cs typeface="Arial" panose="020B0604020202020204" pitchFamily="34" charset="0"/>
              </a:endParaRPr>
            </a:p>
          </p:txBody>
        </p:sp>
        <p:sp>
          <p:nvSpPr>
            <p:cNvPr id="1037" name="Rectangle 13"/>
            <p:cNvSpPr>
              <a:spLocks noChangeArrowheads="1"/>
            </p:cNvSpPr>
            <p:nvPr/>
          </p:nvSpPr>
          <p:spPr bwMode="auto">
            <a:xfrm>
              <a:off x="173" y="258"/>
              <a:ext cx="86" cy="8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s-AR" altLang="es-AR">
                <a:solidFill>
                  <a:schemeClr val="accent2"/>
                </a:solidFill>
                <a:cs typeface="Arial" panose="020B0604020202020204" pitchFamily="34" charset="0"/>
              </a:endParaRPr>
            </a:p>
          </p:txBody>
        </p:sp>
      </p:grpSp>
      <p:sp>
        <p:nvSpPr>
          <p:cNvPr id="1038" name="Rectangle 14"/>
          <p:cNvSpPr>
            <a:spLocks noGrp="1" noChangeArrowheads="1"/>
          </p:cNvSpPr>
          <p:nvPr>
            <p:ph type="title" idx="4294967295"/>
          </p:nvPr>
        </p:nvSpPr>
        <p:spPr bwMode="auto">
          <a:xfrm>
            <a:off x="457200" y="457200"/>
            <a:ext cx="8229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s-AR"/>
              <a:t>Haga clic para cambiar el estilo de título	</a:t>
            </a:r>
          </a:p>
        </p:txBody>
      </p:sp>
      <p:sp>
        <p:nvSpPr>
          <p:cNvPr id="1039" name="Rectangle 15"/>
          <p:cNvSpPr>
            <a:spLocks noGrp="1" noChangeArrowheads="1"/>
          </p:cNvSpPr>
          <p:nvPr>
            <p:ph type="body" idx="4294967295"/>
          </p:nvPr>
        </p:nvSpPr>
        <p:spPr bwMode="auto">
          <a:xfrm>
            <a:off x="457200" y="1981200"/>
            <a:ext cx="8229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AR"/>
              <a:t>Haga clic para modificar el estilo de texto del patrón</a:t>
            </a:r>
          </a:p>
          <a:p>
            <a:pPr lvl="1"/>
            <a:r>
              <a:rPr lang="es-ES" altLang="es-AR"/>
              <a:t>Segundo nivel</a:t>
            </a:r>
          </a:p>
          <a:p>
            <a:pPr lvl="2"/>
            <a:r>
              <a:rPr lang="es-ES" altLang="es-AR"/>
              <a:t>Tercer nivel</a:t>
            </a:r>
          </a:p>
          <a:p>
            <a:pPr lvl="3"/>
            <a:r>
              <a:rPr lang="es-ES" altLang="es-AR"/>
              <a:t>Cuarto nivel</a:t>
            </a:r>
          </a:p>
          <a:p>
            <a:pPr lvl="4"/>
            <a:r>
              <a:rPr lang="es-ES" altLang="es-AR"/>
              <a:t>Quinto nivel</a:t>
            </a:r>
          </a:p>
        </p:txBody>
      </p:sp>
      <p:sp>
        <p:nvSpPr>
          <p:cNvPr id="52240" name="Rectangle 16"/>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lstStyle>
            <a:lvl1pPr>
              <a:defRPr sz="1200" noProof="1" dirty="0"/>
            </a:lvl1pPr>
          </a:lstStyle>
          <a:p>
            <a:endParaRPr/>
          </a:p>
        </p:txBody>
      </p:sp>
    </p:spTree>
  </p:cSld>
  <p:clrMap bg1="lt1" tx1="dk1" bg2="lt2" tx2="dk2" accent1="accent1" accent2="accent2" accent3="accent3" accent4="accent4" accent5="accent5" accent6="accent6" hlink="hlink" folHlink="folHlink"/>
  <p:sldLayoutIdLst>
    <p:sldLayoutId id="2147483720" r:id="rId1"/>
    <p:sldLayoutId id="2147483719" r:id="rId2"/>
    <p:sldLayoutId id="2147483718" r:id="rId3"/>
    <p:sldLayoutId id="2147483717" r:id="rId4"/>
    <p:sldLayoutId id="2147483716" r:id="rId5"/>
    <p:sldLayoutId id="2147483715" r:id="rId6"/>
    <p:sldLayoutId id="2147483714" r:id="rId7"/>
    <p:sldLayoutId id="2147483713" r:id="rId8"/>
    <p:sldLayoutId id="2147483712" r:id="rId9"/>
    <p:sldLayoutId id="2147483711" r:id="rId10"/>
    <p:sldLayoutId id="2147483710" r:id="rId11"/>
    <p:sldLayoutId id="2147483709" r:id="rId12"/>
    <p:sldLayoutId id="2147483708" r:id="rId13"/>
    <p:sldLayoutId id="2147483707" r:id="rId14"/>
    <p:sldLayoutId id="2147483721" r:id="rId15"/>
    <p:sldLayoutId id="2147483722" r:id="rId16"/>
  </p:sldLayoutIdLst>
  <p:txStyles>
    <p:titleStyle>
      <a:lvl1pPr algn="l" rtl="0" eaLnBrk="0" fontAlgn="base" hangingPunct="0">
        <a:spcBef>
          <a:spcPct val="0"/>
        </a:spcBef>
        <a:spcAft>
          <a:spcPct val="0"/>
        </a:spcAft>
        <a:defRPr sz="4400">
          <a:solidFill>
            <a:schemeClr val="tx1"/>
          </a:solidFill>
          <a:latin typeface="+mj-lt"/>
          <a:ea typeface="+mj-ea"/>
          <a:cs typeface="Arial" panose="020B0604020202020204" pitchFamily="34" charset="0"/>
        </a:defRPr>
      </a:lvl1pPr>
      <a:lvl2pPr algn="l" rtl="0" eaLnBrk="0" fontAlgn="base" hangingPunct="0">
        <a:spcBef>
          <a:spcPct val="0"/>
        </a:spcBef>
        <a:spcAft>
          <a:spcPct val="0"/>
        </a:spcAft>
        <a:defRPr sz="4400">
          <a:solidFill>
            <a:schemeClr val="tx1"/>
          </a:solidFill>
          <a:latin typeface="Arial" panose="02080604020202020204" charset="0"/>
          <a:cs typeface="Arial" panose="020B0604020202020204" pitchFamily="34" charset="0"/>
        </a:defRPr>
      </a:lvl2pPr>
      <a:lvl3pPr algn="l" rtl="0" eaLnBrk="0" fontAlgn="base" hangingPunct="0">
        <a:spcBef>
          <a:spcPct val="0"/>
        </a:spcBef>
        <a:spcAft>
          <a:spcPct val="0"/>
        </a:spcAft>
        <a:defRPr sz="4400">
          <a:solidFill>
            <a:schemeClr val="tx1"/>
          </a:solidFill>
          <a:latin typeface="Arial" panose="02080604020202020204" charset="0"/>
          <a:cs typeface="Arial" panose="020B0604020202020204" pitchFamily="34" charset="0"/>
        </a:defRPr>
      </a:lvl3pPr>
      <a:lvl4pPr algn="l" rtl="0" eaLnBrk="0" fontAlgn="base" hangingPunct="0">
        <a:spcBef>
          <a:spcPct val="0"/>
        </a:spcBef>
        <a:spcAft>
          <a:spcPct val="0"/>
        </a:spcAft>
        <a:defRPr sz="4400">
          <a:solidFill>
            <a:schemeClr val="tx1"/>
          </a:solidFill>
          <a:latin typeface="Arial" panose="02080604020202020204" charset="0"/>
          <a:cs typeface="Arial" panose="020B0604020202020204" pitchFamily="34" charset="0"/>
        </a:defRPr>
      </a:lvl4pPr>
      <a:lvl5pPr algn="l" rtl="0" eaLnBrk="0" fontAlgn="base" hangingPunct="0">
        <a:spcBef>
          <a:spcPct val="0"/>
        </a:spcBef>
        <a:spcAft>
          <a:spcPct val="0"/>
        </a:spcAft>
        <a:defRPr sz="4400">
          <a:solidFill>
            <a:schemeClr val="tx1"/>
          </a:solidFill>
          <a:latin typeface="Arial" panose="02080604020202020204" charset="0"/>
          <a:cs typeface="Arial" panose="020B0604020202020204" pitchFamily="34" charset="0"/>
        </a:defRPr>
      </a:lvl5pPr>
      <a:lvl6pPr marL="457200" algn="l" rtl="0" fontAlgn="base">
        <a:spcBef>
          <a:spcPct val="0"/>
        </a:spcBef>
        <a:spcAft>
          <a:spcPct val="0"/>
        </a:spcAft>
        <a:defRPr sz="4400">
          <a:solidFill>
            <a:schemeClr val="tx1"/>
          </a:solidFill>
          <a:latin typeface="Arial" panose="02080604020202020204" charset="0"/>
        </a:defRPr>
      </a:lvl6pPr>
      <a:lvl7pPr marL="914400" algn="l" rtl="0" fontAlgn="base">
        <a:spcBef>
          <a:spcPct val="0"/>
        </a:spcBef>
        <a:spcAft>
          <a:spcPct val="0"/>
        </a:spcAft>
        <a:defRPr sz="4400">
          <a:solidFill>
            <a:schemeClr val="tx1"/>
          </a:solidFill>
          <a:latin typeface="Arial" panose="02080604020202020204" charset="0"/>
        </a:defRPr>
      </a:lvl7pPr>
      <a:lvl8pPr marL="1371600" algn="l" rtl="0" fontAlgn="base">
        <a:spcBef>
          <a:spcPct val="0"/>
        </a:spcBef>
        <a:spcAft>
          <a:spcPct val="0"/>
        </a:spcAft>
        <a:defRPr sz="4400">
          <a:solidFill>
            <a:schemeClr val="tx1"/>
          </a:solidFill>
          <a:latin typeface="Arial" panose="02080604020202020204" charset="0"/>
        </a:defRPr>
      </a:lvl8pPr>
      <a:lvl9pPr marL="1828800" algn="l" rtl="0" fontAlgn="base">
        <a:spcBef>
          <a:spcPct val="0"/>
        </a:spcBef>
        <a:spcAft>
          <a:spcPct val="0"/>
        </a:spcAft>
        <a:defRPr sz="4400">
          <a:solidFill>
            <a:schemeClr val="tx1"/>
          </a:solidFill>
          <a:latin typeface="Arial" panose="02080604020202020204" charset="0"/>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Arial" panose="020B0604020202020204" pitchFamily="34" charset="0"/>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cs typeface="Arial" panose="020B0604020202020204" pitchFamily="34" charset="0"/>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cs typeface="Arial" panose="020B0604020202020204" pitchFamily="34" charset="0"/>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cs typeface="Arial" panose="020B0604020202020204" pitchFamily="34" charset="0"/>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cs typeface="Arial" panose="020B0604020202020204" pitchFamily="34" charset="0"/>
        </a:defRPr>
      </a:lvl5pPr>
      <a:lvl6pPr marL="2514600" indent="-228600" algn="l" rtl="0" fontAlgn="base">
        <a:spcBef>
          <a:spcPct val="20000"/>
        </a:spcBef>
        <a:spcAft>
          <a:spcPct val="0"/>
        </a:spcAft>
        <a:buClr>
          <a:schemeClr val="bg2"/>
        </a:buClr>
        <a:buFont typeface="Wingdings" panose="05000000000000000000" charset="2"/>
        <a:buChar char="§"/>
        <a:defRPr sz="2000">
          <a:solidFill>
            <a:schemeClr val="tx1"/>
          </a:solidFill>
          <a:latin typeface="+mn-lt"/>
        </a:defRPr>
      </a:lvl6pPr>
      <a:lvl7pPr marL="2971800" indent="-228600" algn="l" rtl="0" fontAlgn="base">
        <a:spcBef>
          <a:spcPct val="20000"/>
        </a:spcBef>
        <a:spcAft>
          <a:spcPct val="0"/>
        </a:spcAft>
        <a:buClr>
          <a:schemeClr val="bg2"/>
        </a:buClr>
        <a:buFont typeface="Wingdings" panose="05000000000000000000" charset="2"/>
        <a:buChar char="§"/>
        <a:defRPr sz="2000">
          <a:solidFill>
            <a:schemeClr val="tx1"/>
          </a:solidFill>
          <a:latin typeface="+mn-lt"/>
        </a:defRPr>
      </a:lvl7pPr>
      <a:lvl8pPr marL="3429000" indent="-228600" algn="l" rtl="0" fontAlgn="base">
        <a:spcBef>
          <a:spcPct val="20000"/>
        </a:spcBef>
        <a:spcAft>
          <a:spcPct val="0"/>
        </a:spcAft>
        <a:buClr>
          <a:schemeClr val="bg2"/>
        </a:buClr>
        <a:buFont typeface="Wingdings" panose="05000000000000000000" charset="2"/>
        <a:buChar char="§"/>
        <a:defRPr sz="2000">
          <a:solidFill>
            <a:schemeClr val="tx1"/>
          </a:solidFill>
          <a:latin typeface="+mn-lt"/>
        </a:defRPr>
      </a:lvl8pPr>
      <a:lvl9pPr marL="3886200" indent="-228600" algn="l" rtl="0" fontAlgn="base">
        <a:spcBef>
          <a:spcPct val="20000"/>
        </a:spcBef>
        <a:spcAft>
          <a:spcPct val="0"/>
        </a:spcAft>
        <a:buClr>
          <a:schemeClr val="bg2"/>
        </a:buClr>
        <a:buFont typeface="Wingdings" panose="05000000000000000000" charset="2"/>
        <a:buChar char="§"/>
        <a:defRPr sz="2000">
          <a:solidFill>
            <a:schemeClr val="tx1"/>
          </a:solidFill>
          <a:latin typeface="+mn-lt"/>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w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slideLayout" Target="../slideLayouts/slideLayout15.xml"/><Relationship Id="rId4" Type="http://schemas.openxmlformats.org/officeDocument/2006/relationships/image" Target="../media/image34.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wmf"/><Relationship Id="rId1" Type="http://schemas.openxmlformats.org/officeDocument/2006/relationships/slideLayout" Target="../slideLayouts/slideLayout15.xml"/><Relationship Id="rId4" Type="http://schemas.openxmlformats.org/officeDocument/2006/relationships/image" Target="../media/image44.wmf"/></Relationships>
</file>

<file path=ppt/slides/_rels/slide44.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hyperlink" Target="http://www.arm.com/" TargetMode="Externa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7"/>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a:buFont typeface="Arial" panose="020B0604020202020204" pitchFamily="34" charset="0"/>
              <a:buNone/>
            </a:pPr>
            <a:r>
              <a:rPr lang="es-ES" altLang="es-AR">
                <a:latin typeface="Arial" panose="020B0604020202020204" pitchFamily="34" charset="0"/>
              </a:rPr>
              <a:t>Juan Alarcón. jalarcon@electron.frba.utn.edu.ar</a:t>
            </a:r>
          </a:p>
        </p:txBody>
      </p:sp>
      <p:sp>
        <p:nvSpPr>
          <p:cNvPr id="5122" name="Rectangle 18"/>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CF02F9E9-2C5A-4343-8ADB-D58E2A1B9E15}" type="slidenum">
              <a:rPr lang="es-ES" altLang="en-US" smtClean="0"/>
              <a:pPr/>
              <a:t>1</a:t>
            </a:fld>
            <a:endParaRPr lang="es-ES" altLang="en-US"/>
          </a:p>
        </p:txBody>
      </p:sp>
      <p:sp>
        <p:nvSpPr>
          <p:cNvPr id="5123" name="Rectangle 2"/>
          <p:cNvSpPr>
            <a:spLocks noGrp="1" noChangeArrowheads="1"/>
          </p:cNvSpPr>
          <p:nvPr>
            <p:ph type="ctrTitle"/>
          </p:nvPr>
        </p:nvSpPr>
        <p:spPr/>
        <p:txBody>
          <a:bodyPr/>
          <a:lstStyle/>
          <a:p>
            <a:pPr algn="ctr" eaLnBrk="1" hangingPunct="1"/>
            <a:r>
              <a:rPr lang="es-AR" altLang="es-AR" sz="4600" dirty="0">
                <a:ea typeface="SimSun" panose="02010600030101010101" pitchFamily="2" charset="-122"/>
              </a:rPr>
              <a:t>Introducción</a:t>
            </a:r>
            <a:br>
              <a:rPr lang="es-AR" altLang="es-AR" sz="4600" dirty="0">
                <a:ea typeface="SimSun" panose="02010600030101010101" pitchFamily="2" charset="-122"/>
              </a:rPr>
            </a:br>
            <a:r>
              <a:rPr lang="es-AR" altLang="es-AR" sz="4600" dirty="0" err="1"/>
              <a:t>Cortex</a:t>
            </a:r>
            <a:r>
              <a:rPr lang="es-AR" altLang="es-AR" sz="4600" dirty="0"/>
              <a:t>– M </a:t>
            </a:r>
            <a:endParaRPr lang="es-ES" altLang="es-AR" sz="4600" dirty="0"/>
          </a:p>
        </p:txBody>
      </p:sp>
      <p:sp>
        <p:nvSpPr>
          <p:cNvPr id="5124" name="Rectangle 3"/>
          <p:cNvSpPr>
            <a:spLocks noGrp="1" noChangeArrowheads="1"/>
          </p:cNvSpPr>
          <p:nvPr>
            <p:ph type="subTitle" idx="1"/>
          </p:nvPr>
        </p:nvSpPr>
        <p:spPr/>
        <p:txBody>
          <a:bodyPr/>
          <a:lstStyle/>
          <a:p>
            <a:pPr eaLnBrk="1" hangingPunct="1">
              <a:buFont typeface="Wingdings" panose="05000000000000000000" pitchFamily="2" charset="2"/>
              <a:buNone/>
            </a:pPr>
            <a:endParaRPr lang="es-AR" altLang="es-AR" sz="2800"/>
          </a:p>
          <a:p>
            <a:pPr eaLnBrk="1" hangingPunct="1">
              <a:buFont typeface="Wingdings" panose="05000000000000000000" pitchFamily="2" charset="2"/>
              <a:buNone/>
            </a:pPr>
            <a:endParaRPr lang="es-ES" altLang="es-AR" sz="280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ítulo 166913"/>
          <p:cNvSpPr>
            <a:spLocks noGrp="1" noChangeArrowheads="1"/>
          </p:cNvSpPr>
          <p:nvPr>
            <p:ph type="title"/>
          </p:nvPr>
        </p:nvSpPr>
        <p:spPr/>
        <p:txBody>
          <a:bodyPr/>
          <a:lstStyle/>
          <a:p>
            <a:pPr algn="ctr"/>
            <a:r>
              <a:rPr lang="es-AR"/>
              <a:t>Cortex. Versiones</a:t>
            </a:r>
            <a:endParaRPr lang="es-ES"/>
          </a:p>
        </p:txBody>
      </p:sp>
      <p:sp>
        <p:nvSpPr>
          <p:cNvPr id="16386" name="Text Placeholder 166914"/>
          <p:cNvSpPr>
            <a:spLocks noGrp="1" noChangeArrowheads="1"/>
          </p:cNvSpPr>
          <p:nvPr>
            <p:ph type="body" idx="1"/>
          </p:nvPr>
        </p:nvSpPr>
        <p:spPr/>
        <p:txBody>
          <a:bodyPr/>
          <a:lstStyle/>
          <a:p>
            <a:pPr>
              <a:lnSpc>
                <a:spcPct val="80000"/>
              </a:lnSpc>
            </a:pPr>
            <a:r>
              <a:rPr lang="es-AR" sz="2200" b="1" i="1"/>
              <a:t>ARMv7-A. Application</a:t>
            </a:r>
            <a:r>
              <a:rPr lang="es-AR" sz="2200"/>
              <a:t>. Procesadores que requieren ejecutar aplicaciones complejas de alto rendimiento, tales como Linux, Symbian, Android. Requieren unidad de administración de memoria (MMU). Por ejemplo celulares.</a:t>
            </a:r>
          </a:p>
          <a:p>
            <a:pPr>
              <a:lnSpc>
                <a:spcPct val="80000"/>
              </a:lnSpc>
              <a:buFont typeface="Wingdings" pitchFamily="2" charset="2"/>
              <a:buNone/>
            </a:pPr>
            <a:endParaRPr lang="es-AR" sz="2200"/>
          </a:p>
          <a:p>
            <a:pPr>
              <a:lnSpc>
                <a:spcPct val="80000"/>
              </a:lnSpc>
            </a:pPr>
            <a:r>
              <a:rPr lang="es-AR" sz="2200" b="1" i="1"/>
              <a:t>ARMv7-R. Real-Time</a:t>
            </a:r>
            <a:r>
              <a:rPr lang="es-AR" sz="2200"/>
              <a:t>. Procesadores orientados a aplicaciones de alto rendimiento, alta confiabilidad y tiempo real (dar una respuesta en un período garantizado de tiempo). Por ejemplo controladores de disco duros, sistemas </a:t>
            </a:r>
          </a:p>
          <a:p>
            <a:pPr>
              <a:lnSpc>
                <a:spcPct val="80000"/>
              </a:lnSpc>
              <a:buFont typeface="Wingdings" pitchFamily="2" charset="2"/>
              <a:buNone/>
            </a:pPr>
            <a:endParaRPr lang="es-AR" sz="2200"/>
          </a:p>
          <a:p>
            <a:pPr>
              <a:lnSpc>
                <a:spcPct val="80000"/>
              </a:lnSpc>
            </a:pPr>
            <a:r>
              <a:rPr lang="es-AR" sz="2200" b="1" i="1"/>
              <a:t>ARMv7-M. Microcontroller</a:t>
            </a:r>
            <a:r>
              <a:rPr lang="es-AR" sz="2200"/>
              <a:t>. Procesadores de bajo costo , bajo consumo y baja latencia de interrupciones. Procesadores orientados a usos de microcontroladores.</a:t>
            </a:r>
            <a:endParaRPr lang="es-ES" sz="2200"/>
          </a:p>
        </p:txBody>
      </p:sp>
      <p:sp>
        <p:nvSpPr>
          <p:cNvPr id="16387"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16388"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C5ECC25-ED5F-4BFB-83A9-A71F4820EE3D}" type="slidenum">
              <a:rPr lang="es-ES" altLang="en-US"/>
              <a:pPr/>
              <a:t>10</a:t>
            </a:fld>
            <a:endParaRPr lang="es-ES" altLang="en-US"/>
          </a:p>
        </p:txBody>
      </p:sp>
    </p:spTree>
    <p:extLst>
      <p:ext uri="{BB962C8B-B14F-4D97-AF65-F5344CB8AC3E}">
        <p14:creationId xmlns:p14="http://schemas.microsoft.com/office/powerpoint/2010/main" val="3601319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err="1"/>
              <a:t>Cortex</a:t>
            </a:r>
            <a:r>
              <a:rPr lang="es-AR" dirty="0"/>
              <a:t>. Versiones</a:t>
            </a:r>
          </a:p>
        </p:txBody>
      </p:sp>
      <p:pic>
        <p:nvPicPr>
          <p:cNvPr id="6" name="Marcador de contenido 5"/>
          <p:cNvPicPr>
            <a:picLocks noGrp="1" noChangeAspect="1"/>
          </p:cNvPicPr>
          <p:nvPr>
            <p:ph idx="1"/>
          </p:nvPr>
        </p:nvPicPr>
        <p:blipFill>
          <a:blip r:embed="rId2"/>
          <a:stretch>
            <a:fillRect/>
          </a:stretch>
        </p:blipFill>
        <p:spPr>
          <a:xfrm>
            <a:off x="897170" y="1556792"/>
            <a:ext cx="7282283" cy="4691608"/>
          </a:xfrm>
          <a:prstGeom prst="rect">
            <a:avLst/>
          </a:prstGeom>
        </p:spPr>
      </p:pic>
      <p:sp>
        <p:nvSpPr>
          <p:cNvPr id="4" name="Marcador de pie de página 3"/>
          <p:cNvSpPr>
            <a:spLocks noGrp="1"/>
          </p:cNvSpPr>
          <p:nvPr>
            <p:ph type="ftr" sz="quarter" idx="10"/>
          </p:nvPr>
        </p:nvSpPr>
        <p:spPr/>
        <p:txBody>
          <a:bodyPr/>
          <a:lstStyle/>
          <a:p>
            <a:r>
              <a:rPr lang="es-ES"/>
              <a:t>Juan Alarcón. jalarcon@frba.utn.edu.ar</a:t>
            </a:r>
          </a:p>
        </p:txBody>
      </p:sp>
      <p:sp>
        <p:nvSpPr>
          <p:cNvPr id="5" name="Marcador de número de diapositiva 4"/>
          <p:cNvSpPr>
            <a:spLocks noGrp="1"/>
          </p:cNvSpPr>
          <p:nvPr>
            <p:ph type="sldNum" sz="quarter" idx="11"/>
          </p:nvPr>
        </p:nvSpPr>
        <p:spPr/>
        <p:txBody>
          <a:bodyPr/>
          <a:lstStyle/>
          <a:p>
            <a:fld id="{52B51B3F-62AF-49D5-9A93-671CADC81456}" type="slidenum">
              <a:rPr lang="es-ES" altLang="en-US" smtClean="0"/>
              <a:pPr/>
              <a:t>11</a:t>
            </a:fld>
            <a:endParaRPr lang="es-ES" altLang="en-US"/>
          </a:p>
        </p:txBody>
      </p:sp>
    </p:spTree>
    <p:extLst>
      <p:ext uri="{BB962C8B-B14F-4D97-AF65-F5344CB8AC3E}">
        <p14:creationId xmlns:p14="http://schemas.microsoft.com/office/powerpoint/2010/main" val="2877803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err="1"/>
              <a:t>Cortex</a:t>
            </a:r>
            <a:r>
              <a:rPr lang="es-AR" dirty="0"/>
              <a:t>. Versiones</a:t>
            </a:r>
          </a:p>
        </p:txBody>
      </p:sp>
      <p:sp>
        <p:nvSpPr>
          <p:cNvPr id="3" name="Marcador de contenido 2"/>
          <p:cNvSpPr>
            <a:spLocks noGrp="1"/>
          </p:cNvSpPr>
          <p:nvPr>
            <p:ph idx="1"/>
          </p:nvPr>
        </p:nvSpPr>
        <p:spPr/>
        <p:txBody>
          <a:bodyPr>
            <a:normAutofit fontScale="77500" lnSpcReduction="20000"/>
          </a:bodyPr>
          <a:lstStyle/>
          <a:p>
            <a:r>
              <a:rPr lang="es-AR" dirty="0"/>
              <a:t>Sí necesito un sistema que corra Linux (Red, Sistema de archivos avanzado, SSH, servicios web), ¿Qué tipo de </a:t>
            </a:r>
            <a:r>
              <a:rPr lang="es-AR" dirty="0" err="1"/>
              <a:t>Cortex</a:t>
            </a:r>
            <a:r>
              <a:rPr lang="es-AR" dirty="0"/>
              <a:t> tendría que elegir?</a:t>
            </a:r>
          </a:p>
          <a:p>
            <a:endParaRPr lang="es-AR" dirty="0"/>
          </a:p>
          <a:p>
            <a:r>
              <a:rPr lang="es-AR" dirty="0"/>
              <a:t>Se va a desarrollar un sistema alimentado a batería que se encarga de adquisición de señales analógicas para enviar de manera inalámbrica ¿Qué tipo de procesador elijo?</a:t>
            </a:r>
          </a:p>
          <a:p>
            <a:endParaRPr lang="es-AR" dirty="0"/>
          </a:p>
          <a:p>
            <a:r>
              <a:rPr lang="es-AR" dirty="0"/>
              <a:t>Para el desarrollo del controlador de llama de una caldera de gran porte ¿Qué tipo de procesador elijo?</a:t>
            </a:r>
          </a:p>
        </p:txBody>
      </p:sp>
      <p:sp>
        <p:nvSpPr>
          <p:cNvPr id="4" name="Marcador de pie de página 3"/>
          <p:cNvSpPr>
            <a:spLocks noGrp="1"/>
          </p:cNvSpPr>
          <p:nvPr>
            <p:ph type="ftr" sz="quarter" idx="10"/>
          </p:nvPr>
        </p:nvSpPr>
        <p:spPr/>
        <p:txBody>
          <a:bodyPr/>
          <a:lstStyle/>
          <a:p>
            <a:r>
              <a:rPr lang="es-ES"/>
              <a:t>Juan Alarcón. jalarcon@frba.utn.edu.ar</a:t>
            </a:r>
          </a:p>
        </p:txBody>
      </p:sp>
      <p:sp>
        <p:nvSpPr>
          <p:cNvPr id="5" name="Marcador de número de diapositiva 4"/>
          <p:cNvSpPr>
            <a:spLocks noGrp="1"/>
          </p:cNvSpPr>
          <p:nvPr>
            <p:ph type="sldNum" sz="quarter" idx="11"/>
          </p:nvPr>
        </p:nvSpPr>
        <p:spPr/>
        <p:txBody>
          <a:bodyPr/>
          <a:lstStyle/>
          <a:p>
            <a:fld id="{52B51B3F-62AF-49D5-9A93-671CADC81456}" type="slidenum">
              <a:rPr lang="es-ES" altLang="en-US" smtClean="0"/>
              <a:pPr/>
              <a:t>12</a:t>
            </a:fld>
            <a:endParaRPr lang="es-ES" altLang="en-US"/>
          </a:p>
        </p:txBody>
      </p:sp>
    </p:spTree>
    <p:extLst>
      <p:ext uri="{BB962C8B-B14F-4D97-AF65-F5344CB8AC3E}">
        <p14:creationId xmlns:p14="http://schemas.microsoft.com/office/powerpoint/2010/main" val="1078202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ítulo 167937"/>
          <p:cNvSpPr>
            <a:spLocks noGrp="1" noChangeArrowheads="1"/>
          </p:cNvSpPr>
          <p:nvPr>
            <p:ph type="title"/>
          </p:nvPr>
        </p:nvSpPr>
        <p:spPr/>
        <p:txBody>
          <a:bodyPr/>
          <a:lstStyle/>
          <a:p>
            <a:pPr algn="ctr"/>
            <a:r>
              <a:rPr lang="es-AR" dirty="0" err="1"/>
              <a:t>Cortex</a:t>
            </a:r>
            <a:r>
              <a:rPr lang="es-AR" dirty="0"/>
              <a:t>-M.</a:t>
            </a:r>
            <a:endParaRPr lang="es-ES" dirty="0"/>
          </a:p>
        </p:txBody>
      </p:sp>
      <p:sp>
        <p:nvSpPr>
          <p:cNvPr id="17410" name="Text Placeholder 167938"/>
          <p:cNvSpPr>
            <a:spLocks noGrp="1" noChangeArrowheads="1"/>
          </p:cNvSpPr>
          <p:nvPr>
            <p:ph type="body" idx="1"/>
          </p:nvPr>
        </p:nvSpPr>
        <p:spPr/>
        <p:txBody>
          <a:bodyPr>
            <a:normAutofit lnSpcReduction="10000"/>
          </a:bodyPr>
          <a:lstStyle/>
          <a:p>
            <a:pPr algn="just">
              <a:lnSpc>
                <a:spcPct val="80000"/>
              </a:lnSpc>
            </a:pPr>
            <a:r>
              <a:rPr lang="es-AR" sz="2000" b="1" i="1" dirty="0"/>
              <a:t>Cortex-M0.</a:t>
            </a:r>
            <a:r>
              <a:rPr lang="es-AR" sz="2000" dirty="0"/>
              <a:t> Familia de </a:t>
            </a:r>
            <a:r>
              <a:rPr lang="es-AR" sz="2000" dirty="0" err="1"/>
              <a:t>microcontroladores</a:t>
            </a:r>
            <a:r>
              <a:rPr lang="es-AR" sz="2000" dirty="0"/>
              <a:t> muy pequeños, implementados en la arquitectura ARMv6-M. (LPC1114).</a:t>
            </a:r>
          </a:p>
          <a:p>
            <a:pPr algn="just">
              <a:lnSpc>
                <a:spcPct val="80000"/>
              </a:lnSpc>
            </a:pPr>
            <a:r>
              <a:rPr lang="es-AR" sz="2000" b="1" i="1" dirty="0"/>
              <a:t>Cortex-M0+</a:t>
            </a:r>
            <a:r>
              <a:rPr lang="es-AR" sz="2000" dirty="0"/>
              <a:t>. Familia de </a:t>
            </a:r>
            <a:r>
              <a:rPr lang="es-AR" sz="2000" dirty="0" err="1"/>
              <a:t>microcontroladores</a:t>
            </a:r>
            <a:r>
              <a:rPr lang="es-AR" sz="2000" dirty="0"/>
              <a:t> muy pequeños y de mejor eficiencia energética que los M0 (LPC812). </a:t>
            </a:r>
          </a:p>
          <a:p>
            <a:pPr algn="just">
              <a:lnSpc>
                <a:spcPct val="80000"/>
              </a:lnSpc>
            </a:pPr>
            <a:r>
              <a:rPr lang="es-AR" sz="2000" b="1" i="1" dirty="0"/>
              <a:t>Cortex-M1.</a:t>
            </a:r>
            <a:r>
              <a:rPr lang="es-AR" sz="2000" dirty="0"/>
              <a:t> Familia de </a:t>
            </a:r>
            <a:r>
              <a:rPr lang="es-AR" sz="2000" dirty="0" err="1"/>
              <a:t>microcontroladores</a:t>
            </a:r>
            <a:r>
              <a:rPr lang="es-AR" sz="2000" dirty="0"/>
              <a:t> implementados como </a:t>
            </a:r>
            <a:r>
              <a:rPr lang="es-AR" sz="2000" dirty="0" err="1"/>
              <a:t>soft-cores</a:t>
            </a:r>
            <a:r>
              <a:rPr lang="es-AR" sz="2000" dirty="0"/>
              <a:t> (IP-</a:t>
            </a:r>
            <a:r>
              <a:rPr lang="es-AR" sz="2000" dirty="0" err="1"/>
              <a:t>cores</a:t>
            </a:r>
            <a:r>
              <a:rPr lang="es-AR" sz="2000" dirty="0"/>
              <a:t> en FPGA). Pertenecen a la arquitectura ARMv6-M. Por ejemplo Altera ARM Cortex-M1.</a:t>
            </a:r>
          </a:p>
          <a:p>
            <a:pPr algn="just">
              <a:lnSpc>
                <a:spcPct val="80000"/>
              </a:lnSpc>
            </a:pPr>
            <a:r>
              <a:rPr lang="es-AR" sz="2000" b="1" i="1" dirty="0"/>
              <a:t>Cortex-M3.</a:t>
            </a:r>
            <a:r>
              <a:rPr lang="es-AR" sz="2000" dirty="0"/>
              <a:t> </a:t>
            </a:r>
            <a:r>
              <a:rPr lang="es-AR" sz="2000" dirty="0" err="1"/>
              <a:t>Microcontroladores</a:t>
            </a:r>
            <a:r>
              <a:rPr lang="es-AR" sz="2000" dirty="0"/>
              <a:t> de arquitectura ARMv7-M. Agregan multiplicación por hardware en un ciclo de reloj, división por hardware y matemática saturada. LPC1769.</a:t>
            </a:r>
          </a:p>
          <a:p>
            <a:pPr algn="just">
              <a:lnSpc>
                <a:spcPct val="80000"/>
              </a:lnSpc>
            </a:pPr>
            <a:r>
              <a:rPr lang="es-AR" sz="2000" b="1" i="1" dirty="0"/>
              <a:t>Cortex-M4.</a:t>
            </a:r>
            <a:r>
              <a:rPr lang="es-AR" sz="2000" dirty="0"/>
              <a:t> </a:t>
            </a:r>
            <a:r>
              <a:rPr lang="es-AR" sz="2000" dirty="0" err="1"/>
              <a:t>Microcontroladores</a:t>
            </a:r>
            <a:r>
              <a:rPr lang="es-AR" sz="2000" dirty="0"/>
              <a:t> de arquitectura ARMv7-M, similar a los Cortex-M3 pero con extensiones para DSP. Multiplicación y suma de 32 bits en un único ciclo de reloj. </a:t>
            </a:r>
            <a:r>
              <a:rPr lang="es-ES" sz="2000" dirty="0"/>
              <a:t> LPC4300 .</a:t>
            </a:r>
          </a:p>
          <a:p>
            <a:pPr algn="just">
              <a:lnSpc>
                <a:spcPct val="80000"/>
              </a:lnSpc>
            </a:pPr>
            <a:r>
              <a:rPr lang="es-ES" sz="2000" b="1" i="1" dirty="0"/>
              <a:t>Cortex-M7</a:t>
            </a:r>
            <a:r>
              <a:rPr lang="es-ES" sz="2000" dirty="0"/>
              <a:t>. Son la familia de mayor rendimiento de los </a:t>
            </a:r>
            <a:r>
              <a:rPr lang="es-ES" sz="2000" dirty="0" err="1"/>
              <a:t>Cortex</a:t>
            </a:r>
            <a:r>
              <a:rPr lang="es-ES" sz="2000" dirty="0"/>
              <a:t> M. Tienen pipeline de 6 etapas. Instrucciones SIMD y bus de 64bits.</a:t>
            </a:r>
          </a:p>
        </p:txBody>
      </p:sp>
      <p:sp>
        <p:nvSpPr>
          <p:cNvPr id="17411"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17412"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1C4CE85-B966-482E-81EF-D35414D667DE}" type="slidenum">
              <a:rPr lang="es-ES" altLang="en-US"/>
              <a:pPr/>
              <a:t>13</a:t>
            </a:fld>
            <a:endParaRPr lang="es-ES" altLang="en-US"/>
          </a:p>
        </p:txBody>
      </p:sp>
    </p:spTree>
    <p:extLst>
      <p:ext uri="{BB962C8B-B14F-4D97-AF65-F5344CB8AC3E}">
        <p14:creationId xmlns:p14="http://schemas.microsoft.com/office/powerpoint/2010/main" val="4245668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ítulo 167937"/>
          <p:cNvSpPr>
            <a:spLocks noGrp="1" noChangeArrowheads="1"/>
          </p:cNvSpPr>
          <p:nvPr>
            <p:ph type="title"/>
          </p:nvPr>
        </p:nvSpPr>
        <p:spPr/>
        <p:txBody>
          <a:bodyPr/>
          <a:lstStyle/>
          <a:p>
            <a:pPr algn="ctr"/>
            <a:r>
              <a:rPr lang="es-AR" dirty="0" err="1"/>
              <a:t>Cortex</a:t>
            </a:r>
            <a:r>
              <a:rPr lang="es-AR" dirty="0"/>
              <a:t>-M.</a:t>
            </a:r>
            <a:endParaRPr lang="es-ES" dirty="0"/>
          </a:p>
        </p:txBody>
      </p:sp>
      <p:sp>
        <p:nvSpPr>
          <p:cNvPr id="17410" name="Text Placeholder 167938"/>
          <p:cNvSpPr>
            <a:spLocks noGrp="1" noChangeArrowheads="1"/>
          </p:cNvSpPr>
          <p:nvPr>
            <p:ph type="body" idx="1"/>
          </p:nvPr>
        </p:nvSpPr>
        <p:spPr/>
        <p:txBody>
          <a:bodyPr>
            <a:normAutofit lnSpcReduction="10000"/>
          </a:bodyPr>
          <a:lstStyle/>
          <a:p>
            <a:pPr algn="just">
              <a:lnSpc>
                <a:spcPct val="80000"/>
              </a:lnSpc>
            </a:pPr>
            <a:r>
              <a:rPr lang="es-AR" sz="2000" b="1" i="1" dirty="0"/>
              <a:t>Cortex-M0.</a:t>
            </a:r>
            <a:r>
              <a:rPr lang="es-AR" sz="2000" dirty="0"/>
              <a:t> Familia de </a:t>
            </a:r>
            <a:r>
              <a:rPr lang="es-AR" sz="2000" dirty="0" err="1"/>
              <a:t>microcontroladores</a:t>
            </a:r>
            <a:r>
              <a:rPr lang="es-AR" sz="2000" dirty="0"/>
              <a:t> muy pequeños, implementados en la arquitectura ARMv6-M. (LPC1114).</a:t>
            </a:r>
          </a:p>
          <a:p>
            <a:pPr algn="just">
              <a:lnSpc>
                <a:spcPct val="80000"/>
              </a:lnSpc>
            </a:pPr>
            <a:r>
              <a:rPr lang="es-AR" sz="2000" b="1" i="1" dirty="0"/>
              <a:t>Cortex-M0+</a:t>
            </a:r>
            <a:r>
              <a:rPr lang="es-AR" sz="2000" dirty="0"/>
              <a:t>. Familia de </a:t>
            </a:r>
            <a:r>
              <a:rPr lang="es-AR" sz="2000" dirty="0" err="1"/>
              <a:t>microcontroladores</a:t>
            </a:r>
            <a:r>
              <a:rPr lang="es-AR" sz="2000" dirty="0"/>
              <a:t> muy pequeños y de mejor eficiencia energética que los M0 (LPC812). </a:t>
            </a:r>
          </a:p>
          <a:p>
            <a:pPr algn="just">
              <a:lnSpc>
                <a:spcPct val="80000"/>
              </a:lnSpc>
            </a:pPr>
            <a:r>
              <a:rPr lang="es-AR" sz="2000" b="1" i="1" dirty="0"/>
              <a:t>Cortex-M1.</a:t>
            </a:r>
            <a:r>
              <a:rPr lang="es-AR" sz="2000" dirty="0"/>
              <a:t> Familia de </a:t>
            </a:r>
            <a:r>
              <a:rPr lang="es-AR" sz="2000" dirty="0" err="1"/>
              <a:t>microcontroladores</a:t>
            </a:r>
            <a:r>
              <a:rPr lang="es-AR" sz="2000" dirty="0"/>
              <a:t> implementados como </a:t>
            </a:r>
            <a:r>
              <a:rPr lang="es-AR" sz="2000" dirty="0" err="1"/>
              <a:t>soft-cores</a:t>
            </a:r>
            <a:r>
              <a:rPr lang="es-AR" sz="2000" dirty="0"/>
              <a:t> (IP-</a:t>
            </a:r>
            <a:r>
              <a:rPr lang="es-AR" sz="2000" dirty="0" err="1"/>
              <a:t>cores</a:t>
            </a:r>
            <a:r>
              <a:rPr lang="es-AR" sz="2000" dirty="0"/>
              <a:t> en FPGA). Pertenecen a la arquitectura ARMv6-M. Por ejemplo Altera ARM Cortex-M1.</a:t>
            </a:r>
          </a:p>
          <a:p>
            <a:pPr algn="just">
              <a:lnSpc>
                <a:spcPct val="80000"/>
              </a:lnSpc>
            </a:pPr>
            <a:r>
              <a:rPr lang="es-AR" sz="2000" b="1" i="1" dirty="0"/>
              <a:t>Cortex-M3.</a:t>
            </a:r>
            <a:r>
              <a:rPr lang="es-AR" sz="2000" dirty="0"/>
              <a:t> </a:t>
            </a:r>
            <a:r>
              <a:rPr lang="es-AR" sz="2000" dirty="0" err="1"/>
              <a:t>Microcontroladores</a:t>
            </a:r>
            <a:r>
              <a:rPr lang="es-AR" sz="2000" dirty="0"/>
              <a:t> de arquitectura ARMv7-M. Agregan multiplicación por hardware en un ciclo de reloj, división por hardware y matemática saturada. LPC1769.</a:t>
            </a:r>
          </a:p>
          <a:p>
            <a:pPr algn="just">
              <a:lnSpc>
                <a:spcPct val="80000"/>
              </a:lnSpc>
            </a:pPr>
            <a:r>
              <a:rPr lang="es-AR" sz="2000" b="1" i="1" dirty="0"/>
              <a:t>Cortex-M4.</a:t>
            </a:r>
            <a:r>
              <a:rPr lang="es-AR" sz="2000" dirty="0"/>
              <a:t> </a:t>
            </a:r>
            <a:r>
              <a:rPr lang="es-AR" sz="2000" dirty="0" err="1"/>
              <a:t>Microcontroladores</a:t>
            </a:r>
            <a:r>
              <a:rPr lang="es-AR" sz="2000" dirty="0"/>
              <a:t> de arquitectura ARMv7-M, similar a los Cortex-M3 pero con extensiones para DSP. Multiplicación y suma de 32 bits en un único ciclo de reloj. </a:t>
            </a:r>
            <a:r>
              <a:rPr lang="es-ES" sz="2000" dirty="0"/>
              <a:t> LPC4300 .</a:t>
            </a:r>
          </a:p>
          <a:p>
            <a:pPr algn="just">
              <a:lnSpc>
                <a:spcPct val="80000"/>
              </a:lnSpc>
            </a:pPr>
            <a:r>
              <a:rPr lang="es-ES" sz="2000" b="1" i="1" dirty="0"/>
              <a:t>Cortex-M7</a:t>
            </a:r>
            <a:r>
              <a:rPr lang="es-ES" sz="2000" dirty="0"/>
              <a:t>. Son la familia de mayor rendimiento de los </a:t>
            </a:r>
            <a:r>
              <a:rPr lang="es-ES" sz="2000" dirty="0" err="1"/>
              <a:t>Cortex</a:t>
            </a:r>
            <a:r>
              <a:rPr lang="es-ES" sz="2000" dirty="0"/>
              <a:t> M. Tienen pipeline de 6 etapas. Instrucciones SIMD y bus de 64bits.</a:t>
            </a:r>
          </a:p>
        </p:txBody>
      </p:sp>
      <p:sp>
        <p:nvSpPr>
          <p:cNvPr id="17411"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17412"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1C4CE85-B966-482E-81EF-D35414D667DE}" type="slidenum">
              <a:rPr lang="es-ES" altLang="en-US"/>
              <a:pPr/>
              <a:t>14</a:t>
            </a:fld>
            <a:endParaRPr lang="es-ES" altLang="en-US"/>
          </a:p>
        </p:txBody>
      </p:sp>
    </p:spTree>
    <p:extLst>
      <p:ext uri="{BB962C8B-B14F-4D97-AF65-F5344CB8AC3E}">
        <p14:creationId xmlns:p14="http://schemas.microsoft.com/office/powerpoint/2010/main" val="738257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AR" b="1" dirty="0" err="1"/>
              <a:t>Cortex</a:t>
            </a:r>
            <a:r>
              <a:rPr lang="es-AR" b="1" dirty="0"/>
              <a:t>-M. Aplicaciones</a:t>
            </a:r>
          </a:p>
        </p:txBody>
      </p:sp>
      <p:sp>
        <p:nvSpPr>
          <p:cNvPr id="4" name="3 Marcador de pie de página"/>
          <p:cNvSpPr>
            <a:spLocks noGrp="1"/>
          </p:cNvSpPr>
          <p:nvPr>
            <p:ph type="ftr" sz="quarter" idx="10"/>
          </p:nvPr>
        </p:nvSpPr>
        <p:spPr/>
        <p:txBody>
          <a:bodyPr/>
          <a:lstStyle/>
          <a:p>
            <a:r>
              <a:rPr lang="es-ES"/>
              <a:t>Juan Alarcón. jalarcon@frba.utn.edu.ar</a:t>
            </a:r>
          </a:p>
        </p:txBody>
      </p:sp>
      <p:sp>
        <p:nvSpPr>
          <p:cNvPr id="5" name="4 Marcador de número de diapositiva"/>
          <p:cNvSpPr>
            <a:spLocks noGrp="1"/>
          </p:cNvSpPr>
          <p:nvPr>
            <p:ph type="sldNum" sz="quarter" idx="11"/>
          </p:nvPr>
        </p:nvSpPr>
        <p:spPr/>
        <p:txBody>
          <a:bodyPr/>
          <a:lstStyle/>
          <a:p>
            <a:fld id="{52B51B3F-62AF-49D5-9A93-671CADC81456}" type="slidenum">
              <a:rPr lang="es-ES" altLang="en-US" smtClean="0"/>
              <a:pPr/>
              <a:t>15</a:t>
            </a:fld>
            <a:endParaRPr lang="es-ES" altLang="en-US"/>
          </a:p>
        </p:txBody>
      </p:sp>
      <p:pic>
        <p:nvPicPr>
          <p:cNvPr id="5939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6160" y="1484784"/>
            <a:ext cx="7024231" cy="4901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4753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err="1"/>
              <a:t>Cortex</a:t>
            </a:r>
            <a:r>
              <a:rPr lang="es-AR" dirty="0"/>
              <a:t>-M. Set de Instrucciones</a:t>
            </a:r>
          </a:p>
        </p:txBody>
      </p:sp>
      <p:sp>
        <p:nvSpPr>
          <p:cNvPr id="4" name="Marcador de contenido 3"/>
          <p:cNvSpPr>
            <a:spLocks noGrp="1"/>
          </p:cNvSpPr>
          <p:nvPr>
            <p:ph sz="half" idx="1"/>
          </p:nvPr>
        </p:nvSpPr>
        <p:spPr/>
        <p:txBody>
          <a:bodyPr>
            <a:normAutofit fontScale="55000" lnSpcReduction="20000"/>
          </a:bodyPr>
          <a:lstStyle/>
          <a:p>
            <a:r>
              <a:rPr lang="es-AR" dirty="0"/>
              <a:t>En los primeros procesadores ARM existía un único set de instrucciones de 32bits. El problema que se presenta para los procesadores pequeños es que se requiere mucha más memoria de programa que para un procesador de 8 o 16bits para la misma tarea</a:t>
            </a:r>
          </a:p>
          <a:p>
            <a:pPr marL="0" indent="0">
              <a:buNone/>
            </a:pPr>
            <a:endParaRPr lang="es-AR" dirty="0"/>
          </a:p>
          <a:p>
            <a:r>
              <a:rPr lang="es-AR" dirty="0"/>
              <a:t>En el ARM7TDMI se soportaba el set de instrucciones ARM (32 bits) y el </a:t>
            </a:r>
            <a:r>
              <a:rPr lang="es-AR" dirty="0" err="1"/>
              <a:t>Thumb</a:t>
            </a:r>
            <a:r>
              <a:rPr lang="es-AR" dirty="0"/>
              <a:t> (16 bits) más limitado que el ARM</a:t>
            </a:r>
          </a:p>
          <a:p>
            <a:endParaRPr lang="es-AR" dirty="0"/>
          </a:p>
          <a:p>
            <a:r>
              <a:rPr lang="es-AR" dirty="0"/>
              <a:t>Los </a:t>
            </a:r>
            <a:r>
              <a:rPr lang="es-AR" dirty="0" err="1"/>
              <a:t>Cortex</a:t>
            </a:r>
            <a:r>
              <a:rPr lang="es-AR" dirty="0"/>
              <a:t>-M usan el set de instrucciones Thumb-2 que tiene la mayor parte de las instrucciones de 16 bits y otras de 32bits</a:t>
            </a:r>
          </a:p>
        </p:txBody>
      </p:sp>
      <p:pic>
        <p:nvPicPr>
          <p:cNvPr id="6" name="Marcador de contenido 5"/>
          <p:cNvPicPr>
            <a:picLocks noGrp="1" noChangeAspect="1"/>
          </p:cNvPicPr>
          <p:nvPr>
            <p:ph sz="half" idx="2"/>
          </p:nvPr>
        </p:nvPicPr>
        <p:blipFill>
          <a:blip r:embed="rId2"/>
          <a:stretch>
            <a:fillRect/>
          </a:stretch>
        </p:blipFill>
        <p:spPr>
          <a:xfrm>
            <a:off x="4636179" y="1981200"/>
            <a:ext cx="4038600" cy="1482008"/>
          </a:xfrm>
          <a:prstGeom prst="rect">
            <a:avLst/>
          </a:prstGeom>
        </p:spPr>
      </p:pic>
      <p:pic>
        <p:nvPicPr>
          <p:cNvPr id="7" name="Imagen 6"/>
          <p:cNvPicPr>
            <a:picLocks noChangeAspect="1"/>
          </p:cNvPicPr>
          <p:nvPr/>
        </p:nvPicPr>
        <p:blipFill>
          <a:blip r:embed="rId3"/>
          <a:stretch>
            <a:fillRect/>
          </a:stretch>
        </p:blipFill>
        <p:spPr>
          <a:xfrm>
            <a:off x="4778201" y="3924300"/>
            <a:ext cx="3754555" cy="1081559"/>
          </a:xfrm>
          <a:prstGeom prst="rect">
            <a:avLst/>
          </a:prstGeom>
        </p:spPr>
      </p:pic>
    </p:spTree>
    <p:extLst>
      <p:ext uri="{BB962C8B-B14F-4D97-AF65-F5344CB8AC3E}">
        <p14:creationId xmlns:p14="http://schemas.microsoft.com/office/powerpoint/2010/main" val="2028151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AR" dirty="0"/>
              <a:t>Set de Instrucciones.</a:t>
            </a:r>
          </a:p>
        </p:txBody>
      </p:sp>
      <p:sp>
        <p:nvSpPr>
          <p:cNvPr id="4" name="3 Marcador de pie de página"/>
          <p:cNvSpPr>
            <a:spLocks noGrp="1"/>
          </p:cNvSpPr>
          <p:nvPr>
            <p:ph type="ftr" sz="quarter" idx="10"/>
          </p:nvPr>
        </p:nvSpPr>
        <p:spPr/>
        <p:txBody>
          <a:bodyPr/>
          <a:lstStyle/>
          <a:p>
            <a:r>
              <a:rPr lang="es-ES"/>
              <a:t>Juan Alarcón. jalarcon@frba.utn.edu.ar</a:t>
            </a:r>
          </a:p>
        </p:txBody>
      </p:sp>
      <p:sp>
        <p:nvSpPr>
          <p:cNvPr id="5" name="4 Marcador de número de diapositiva"/>
          <p:cNvSpPr>
            <a:spLocks noGrp="1"/>
          </p:cNvSpPr>
          <p:nvPr>
            <p:ph type="sldNum" sz="quarter" idx="11"/>
          </p:nvPr>
        </p:nvSpPr>
        <p:spPr/>
        <p:txBody>
          <a:bodyPr/>
          <a:lstStyle/>
          <a:p>
            <a:fld id="{52B51B3F-62AF-49D5-9A93-671CADC81456}" type="slidenum">
              <a:rPr lang="es-ES" altLang="en-US" smtClean="0"/>
              <a:pPr/>
              <a:t>17</a:t>
            </a:fld>
            <a:endParaRPr lang="es-ES" altLang="en-US"/>
          </a:p>
        </p:txBody>
      </p:sp>
      <p:pic>
        <p:nvPicPr>
          <p:cNvPr id="614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2420888"/>
            <a:ext cx="8229600" cy="2324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7200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ítulo 169985"/>
          <p:cNvSpPr>
            <a:spLocks noGrp="1" noChangeArrowheads="1"/>
          </p:cNvSpPr>
          <p:nvPr>
            <p:ph type="title"/>
          </p:nvPr>
        </p:nvSpPr>
        <p:spPr/>
        <p:txBody>
          <a:bodyPr/>
          <a:lstStyle/>
          <a:p>
            <a:pPr algn="ctr"/>
            <a:r>
              <a:rPr lang="es-AR"/>
              <a:t>Set de Instrucciones Thumb-2</a:t>
            </a:r>
            <a:endParaRPr lang="es-ES"/>
          </a:p>
        </p:txBody>
      </p:sp>
      <p:pic>
        <p:nvPicPr>
          <p:cNvPr id="40962" name="Content Placeholder 169989"/>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508625" y="1557338"/>
            <a:ext cx="3322638" cy="2436812"/>
          </a:xfrm>
        </p:spPr>
      </p:pic>
      <p:sp>
        <p:nvSpPr>
          <p:cNvPr id="40963" name="Text Placeholder 169987"/>
          <p:cNvSpPr>
            <a:spLocks noGrp="1" noChangeArrowheads="1"/>
          </p:cNvSpPr>
          <p:nvPr>
            <p:ph type="body" sz="half" idx="1"/>
          </p:nvPr>
        </p:nvSpPr>
        <p:spPr>
          <a:xfrm>
            <a:off x="457200" y="1981200"/>
            <a:ext cx="5554663" cy="3886200"/>
          </a:xfrm>
        </p:spPr>
        <p:txBody>
          <a:bodyPr/>
          <a:lstStyle/>
          <a:p>
            <a:pPr>
              <a:lnSpc>
                <a:spcPct val="80000"/>
              </a:lnSpc>
            </a:pPr>
            <a:r>
              <a:rPr lang="es-AR" sz="2000" dirty="0"/>
              <a:t>Thumb-2. es un set de instrucciones de las instrucciones más comunes de ARM de 32bits en 16 bits. </a:t>
            </a:r>
          </a:p>
          <a:p>
            <a:pPr>
              <a:lnSpc>
                <a:spcPct val="80000"/>
              </a:lnSpc>
            </a:pPr>
            <a:r>
              <a:rPr lang="es-AR" sz="2000" dirty="0"/>
              <a:t>En ejecución el código de operación se “mapean” a instrucciones de 32 bits, siendo transparente al procesador.</a:t>
            </a:r>
          </a:p>
          <a:p>
            <a:pPr>
              <a:lnSpc>
                <a:spcPct val="80000"/>
              </a:lnSpc>
            </a:pPr>
            <a:r>
              <a:rPr lang="es-AR" sz="2000" dirty="0"/>
              <a:t>El uso del set de instrucciones Thumb-2 permite un mejor aprovechamiento de la memoria flash. </a:t>
            </a:r>
          </a:p>
          <a:p>
            <a:pPr>
              <a:lnSpc>
                <a:spcPct val="80000"/>
              </a:lnSpc>
            </a:pPr>
            <a:r>
              <a:rPr lang="es-AR" sz="2000" dirty="0"/>
              <a:t>Thumb-2, utiliza un conjunto de instrucciones mixto de 32bits y 16bits, descomprimiendo las de 16 bits a 32bits. </a:t>
            </a:r>
          </a:p>
        </p:txBody>
      </p:sp>
      <p:sp>
        <p:nvSpPr>
          <p:cNvPr id="40964"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40965"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A1A3FA3-5FB7-43F8-AD17-8BBE8ACE0AD7}" type="slidenum">
              <a:rPr lang="es-ES" altLang="en-US"/>
              <a:pPr/>
              <a:t>18</a:t>
            </a:fld>
            <a:endParaRPr lang="es-ES" altLang="en-US"/>
          </a:p>
        </p:txBody>
      </p:sp>
    </p:spTree>
    <p:extLst>
      <p:ext uri="{BB962C8B-B14F-4D97-AF65-F5344CB8AC3E}">
        <p14:creationId xmlns:p14="http://schemas.microsoft.com/office/powerpoint/2010/main" val="2358205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lstStyle/>
          <a:p>
            <a:pPr algn="ctr"/>
            <a:r>
              <a:rPr lang="es-AR" dirty="0"/>
              <a:t>Set de instrucciones Thumb-2.</a:t>
            </a:r>
          </a:p>
        </p:txBody>
      </p:sp>
      <p:sp>
        <p:nvSpPr>
          <p:cNvPr id="5" name="4 Marcador de pie de página"/>
          <p:cNvSpPr>
            <a:spLocks noGrp="1"/>
          </p:cNvSpPr>
          <p:nvPr>
            <p:ph type="ftr" sz="quarter" idx="10"/>
          </p:nvPr>
        </p:nvSpPr>
        <p:spPr/>
        <p:txBody>
          <a:bodyPr/>
          <a:lstStyle/>
          <a:p>
            <a:r>
              <a:rPr lang="es-ES"/>
              <a:t>Juan Alarcón. jalarcon@frba.utn.edu.ar</a:t>
            </a:r>
          </a:p>
        </p:txBody>
      </p:sp>
      <p:sp>
        <p:nvSpPr>
          <p:cNvPr id="6" name="5 Marcador de número de diapositiva"/>
          <p:cNvSpPr>
            <a:spLocks noGrp="1"/>
          </p:cNvSpPr>
          <p:nvPr>
            <p:ph type="sldNum" sz="quarter" idx="11"/>
          </p:nvPr>
        </p:nvSpPr>
        <p:spPr/>
        <p:txBody>
          <a:bodyPr/>
          <a:lstStyle/>
          <a:p>
            <a:fld id="{25C7CB55-C93D-4110-A95E-D383C3818968}" type="slidenum">
              <a:rPr lang="es-ES" altLang="en-US" smtClean="0"/>
              <a:pPr/>
              <a:t>19</a:t>
            </a:fld>
            <a:endParaRPr lang="es-ES" altLang="en-US"/>
          </a:p>
        </p:txBody>
      </p:sp>
      <p:pic>
        <p:nvPicPr>
          <p:cNvPr id="604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1501173"/>
            <a:ext cx="7144179" cy="480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3689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ítulo 1"/>
          <p:cNvSpPr>
            <a:spLocks noGrp="1" noChangeArrowheads="1"/>
          </p:cNvSpPr>
          <p:nvPr>
            <p:ph type="title"/>
          </p:nvPr>
        </p:nvSpPr>
        <p:spPr/>
        <p:txBody>
          <a:bodyPr/>
          <a:lstStyle/>
          <a:p>
            <a:pPr algn="ctr"/>
            <a:r>
              <a:rPr lang="es-AR" altLang="es-ES"/>
              <a:t>Procesadores ARM</a:t>
            </a:r>
          </a:p>
        </p:txBody>
      </p:sp>
      <p:sp>
        <p:nvSpPr>
          <p:cNvPr id="6146" name="Content Placeholder 2"/>
          <p:cNvSpPr>
            <a:spLocks noGrp="1" noChangeArrowheads="1"/>
          </p:cNvSpPr>
          <p:nvPr>
            <p:ph idx="1"/>
          </p:nvPr>
        </p:nvSpPr>
        <p:spPr/>
        <p:txBody>
          <a:bodyPr/>
          <a:lstStyle/>
          <a:p>
            <a:r>
              <a:rPr lang="es-AR" altLang="es-ES"/>
              <a:t>El nombre ARM proviene de </a:t>
            </a:r>
            <a:r>
              <a:rPr lang="es-AR" altLang="es-ES" b="1" i="1"/>
              <a:t>Acorn RISC Machine </a:t>
            </a:r>
            <a:r>
              <a:rPr lang="es-AR" altLang="es-ES"/>
              <a:t>renombrada en 1990 a </a:t>
            </a:r>
            <a:r>
              <a:rPr lang="es-AR" altLang="es-ES" b="1" i="1"/>
              <a:t>Advanced RISC Machine</a:t>
            </a:r>
            <a:r>
              <a:rPr lang="es-AR" altLang="es-ES"/>
              <a:t>. </a:t>
            </a:r>
            <a:endParaRPr lang="es-AR" altLang="es-ES" sz="2400"/>
          </a:p>
          <a:p>
            <a:pPr lvl="1"/>
            <a:r>
              <a:rPr lang="es-AR" altLang="es-ES" sz="2000" i="1"/>
              <a:t>Acorn fue la empresa que desarrolló el primer procesador ARM en 1985.</a:t>
            </a:r>
          </a:p>
          <a:p>
            <a:pPr lvl="1"/>
            <a:r>
              <a:rPr lang="es-AR" altLang="es-ES" sz="2000" i="1"/>
              <a:t>Hace enfásis en la arquitectura RISC (reduced instruction set computer) en vez de CISC (complex instruction set computer). </a:t>
            </a:r>
          </a:p>
        </p:txBody>
      </p:sp>
      <p:sp>
        <p:nvSpPr>
          <p:cNvPr id="6147" name="Footer Placeholder 3"/>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6148" name="Slide Number Placeholder 4"/>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07A393F-73E0-49B8-8A17-8DB008E0B630}" type="slidenum">
              <a:rPr lang="es-ES" altLang="en-US"/>
              <a:pPr/>
              <a:t>2</a:t>
            </a:fld>
            <a:endParaRPr lang="es-ES" altLang="en-US"/>
          </a:p>
        </p:txBody>
      </p:sp>
    </p:spTree>
    <p:extLst>
      <p:ext uri="{BB962C8B-B14F-4D97-AF65-F5344CB8AC3E}">
        <p14:creationId xmlns:p14="http://schemas.microsoft.com/office/powerpoint/2010/main" val="2856739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ítulo 247809"/>
          <p:cNvSpPr>
            <a:spLocks noGrp="1" noChangeArrowheads="1"/>
          </p:cNvSpPr>
          <p:nvPr>
            <p:ph type="title"/>
          </p:nvPr>
        </p:nvSpPr>
        <p:spPr/>
        <p:txBody>
          <a:bodyPr/>
          <a:lstStyle/>
          <a:p>
            <a:r>
              <a:rPr lang="es-AR"/>
              <a:t>Cortex-M3. Generalidades.</a:t>
            </a:r>
            <a:endParaRPr lang="es-ES"/>
          </a:p>
        </p:txBody>
      </p:sp>
      <p:pic>
        <p:nvPicPr>
          <p:cNvPr id="18434" name="Content Placeholder 24781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20838" y="2060575"/>
            <a:ext cx="5900737" cy="3498850"/>
          </a:xfrm>
        </p:spPr>
      </p:pic>
      <p:sp>
        <p:nvSpPr>
          <p:cNvPr id="18435"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18436"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EBFCBE8-685E-4582-8723-29B3924C7DD2}" type="slidenum">
              <a:rPr lang="es-ES" altLang="en-US"/>
              <a:pPr/>
              <a:t>20</a:t>
            </a:fld>
            <a:endParaRPr lang="es-ES" altLang="en-US"/>
          </a:p>
        </p:txBody>
      </p:sp>
    </p:spTree>
    <p:extLst>
      <p:ext uri="{BB962C8B-B14F-4D97-AF65-F5344CB8AC3E}">
        <p14:creationId xmlns:p14="http://schemas.microsoft.com/office/powerpoint/2010/main" val="1165549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Imagen 168965" descr="File:Mbed RapidPrototypingBoard with NXP LPC1768(ARM Cortex-M3) MC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8850" y="3429000"/>
            <a:ext cx="1316038"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 name="Título 168961"/>
          <p:cNvSpPr>
            <a:spLocks noGrp="1" noChangeArrowheads="1"/>
          </p:cNvSpPr>
          <p:nvPr>
            <p:ph type="title"/>
          </p:nvPr>
        </p:nvSpPr>
        <p:spPr/>
        <p:txBody>
          <a:bodyPr/>
          <a:lstStyle/>
          <a:p>
            <a:pPr algn="ctr"/>
            <a:r>
              <a:rPr lang="es-AR"/>
              <a:t>Cortex-M3. Generalidades.</a:t>
            </a:r>
            <a:endParaRPr lang="es-ES"/>
          </a:p>
        </p:txBody>
      </p:sp>
      <p:sp>
        <p:nvSpPr>
          <p:cNvPr id="19459" name="Text Placeholder 168962"/>
          <p:cNvSpPr>
            <a:spLocks noGrp="1" noChangeArrowheads="1"/>
          </p:cNvSpPr>
          <p:nvPr>
            <p:ph type="body" idx="1"/>
          </p:nvPr>
        </p:nvSpPr>
        <p:spPr/>
        <p:txBody>
          <a:bodyPr>
            <a:normAutofit fontScale="92500" lnSpcReduction="10000"/>
          </a:bodyPr>
          <a:lstStyle/>
          <a:p>
            <a:pPr>
              <a:lnSpc>
                <a:spcPct val="80000"/>
              </a:lnSpc>
            </a:pPr>
            <a:r>
              <a:rPr lang="es-AR" sz="2000" dirty="0"/>
              <a:t>Procesador</a:t>
            </a:r>
          </a:p>
          <a:p>
            <a:pPr lvl="1">
              <a:lnSpc>
                <a:spcPct val="80000"/>
              </a:lnSpc>
            </a:pPr>
            <a:r>
              <a:rPr lang="es-AR" sz="1800" dirty="0"/>
              <a:t>Set de instrucciones Thumb-2.</a:t>
            </a:r>
          </a:p>
          <a:p>
            <a:pPr lvl="1">
              <a:lnSpc>
                <a:spcPct val="80000"/>
              </a:lnSpc>
            </a:pPr>
            <a:r>
              <a:rPr lang="es-AR" sz="1800" dirty="0"/>
              <a:t>Pipeline de 3 etapas</a:t>
            </a:r>
          </a:p>
          <a:p>
            <a:pPr lvl="1">
              <a:lnSpc>
                <a:spcPct val="80000"/>
              </a:lnSpc>
            </a:pPr>
            <a:r>
              <a:rPr lang="es-AR" sz="1800" dirty="0"/>
              <a:t>Arquitectura Harvard con búsqueda en memoria de código y en memoria de datos simultánea.</a:t>
            </a:r>
          </a:p>
          <a:p>
            <a:pPr lvl="1">
              <a:lnSpc>
                <a:spcPct val="80000"/>
              </a:lnSpc>
            </a:pPr>
            <a:r>
              <a:rPr lang="es-AR" sz="1800" dirty="0"/>
              <a:t> Multiplicación de 32 bits en un solo ciclo de reloj.</a:t>
            </a:r>
          </a:p>
          <a:p>
            <a:pPr lvl="1">
              <a:lnSpc>
                <a:spcPct val="80000"/>
              </a:lnSpc>
            </a:pPr>
            <a:r>
              <a:rPr lang="es-AR" sz="1800" dirty="0"/>
              <a:t>División de 32 bits por hardware en 2-12 ciclos de reloj.</a:t>
            </a:r>
          </a:p>
          <a:p>
            <a:pPr lvl="1">
              <a:lnSpc>
                <a:spcPct val="80000"/>
              </a:lnSpc>
            </a:pPr>
            <a:r>
              <a:rPr lang="es-AR" sz="1800" dirty="0"/>
              <a:t>Modo </a:t>
            </a:r>
            <a:r>
              <a:rPr lang="es-AR" sz="1800" dirty="0" err="1"/>
              <a:t>Handler</a:t>
            </a:r>
            <a:r>
              <a:rPr lang="es-AR" sz="1800" dirty="0"/>
              <a:t> y Modo </a:t>
            </a:r>
            <a:r>
              <a:rPr lang="es-AR" sz="1800" dirty="0" err="1"/>
              <a:t>Thread</a:t>
            </a:r>
            <a:r>
              <a:rPr lang="es-AR" sz="1800" dirty="0"/>
              <a:t>.</a:t>
            </a:r>
          </a:p>
          <a:p>
            <a:pPr lvl="1">
              <a:lnSpc>
                <a:spcPct val="80000"/>
              </a:lnSpc>
            </a:pPr>
            <a:r>
              <a:rPr lang="es-AR" sz="1800" dirty="0"/>
              <a:t>Soporte de hasta 240 interrupciones por medio del NVIC.</a:t>
            </a:r>
          </a:p>
          <a:p>
            <a:pPr lvl="1">
              <a:lnSpc>
                <a:spcPct val="80000"/>
              </a:lnSpc>
            </a:pPr>
            <a:r>
              <a:rPr lang="es-AR" sz="1800" dirty="0"/>
              <a:t>Latencia de interrupciones de 12 ciclos de reloj.</a:t>
            </a:r>
          </a:p>
          <a:p>
            <a:pPr>
              <a:lnSpc>
                <a:spcPct val="80000"/>
              </a:lnSpc>
            </a:pPr>
            <a:r>
              <a:rPr lang="es-AR" sz="2000" dirty="0"/>
              <a:t>Registros</a:t>
            </a:r>
          </a:p>
          <a:p>
            <a:pPr lvl="1">
              <a:lnSpc>
                <a:spcPct val="80000"/>
              </a:lnSpc>
            </a:pPr>
            <a:r>
              <a:rPr lang="es-AR" sz="1800" dirty="0"/>
              <a:t>13 registros de propósito general de 32 bits.</a:t>
            </a:r>
          </a:p>
          <a:p>
            <a:pPr lvl="1">
              <a:lnSpc>
                <a:spcPct val="80000"/>
              </a:lnSpc>
            </a:pPr>
            <a:r>
              <a:rPr lang="es-AR" sz="1800" dirty="0"/>
              <a:t>Link </a:t>
            </a:r>
            <a:r>
              <a:rPr lang="es-AR" sz="1800" dirty="0" err="1"/>
              <a:t>Register</a:t>
            </a:r>
            <a:r>
              <a:rPr lang="es-AR" sz="1800" dirty="0"/>
              <a:t> (LR)</a:t>
            </a:r>
          </a:p>
          <a:p>
            <a:pPr lvl="1">
              <a:lnSpc>
                <a:spcPct val="80000"/>
              </a:lnSpc>
            </a:pPr>
            <a:r>
              <a:rPr lang="es-AR" sz="1800" dirty="0" err="1"/>
              <a:t>Program</a:t>
            </a:r>
            <a:r>
              <a:rPr lang="es-AR" sz="1800" dirty="0"/>
              <a:t> </a:t>
            </a:r>
            <a:r>
              <a:rPr lang="es-AR" sz="1800" dirty="0" err="1"/>
              <a:t>Counter</a:t>
            </a:r>
            <a:r>
              <a:rPr lang="es-AR" sz="1800" dirty="0"/>
              <a:t> (PC)</a:t>
            </a:r>
          </a:p>
          <a:p>
            <a:pPr lvl="1">
              <a:lnSpc>
                <a:spcPct val="80000"/>
              </a:lnSpc>
            </a:pPr>
            <a:r>
              <a:rPr lang="es-AR" sz="1800" dirty="0" err="1"/>
              <a:t>Program</a:t>
            </a:r>
            <a:r>
              <a:rPr lang="es-AR" sz="1800" dirty="0"/>
              <a:t> Status </a:t>
            </a:r>
            <a:r>
              <a:rPr lang="es-AR" sz="1800" dirty="0" err="1"/>
              <a:t>Register</a:t>
            </a:r>
            <a:r>
              <a:rPr lang="es-AR" sz="1800" dirty="0"/>
              <a:t> (</a:t>
            </a:r>
            <a:r>
              <a:rPr lang="es-AR" sz="1800" dirty="0" err="1"/>
              <a:t>xPSR</a:t>
            </a:r>
            <a:r>
              <a:rPr lang="es-AR" sz="1800" dirty="0"/>
              <a:t>)</a:t>
            </a:r>
          </a:p>
          <a:p>
            <a:pPr lvl="1">
              <a:lnSpc>
                <a:spcPct val="80000"/>
              </a:lnSpc>
            </a:pPr>
            <a:r>
              <a:rPr lang="es-AR" sz="1800" dirty="0"/>
              <a:t>Dos registros de puntero a pila (SP) </a:t>
            </a:r>
            <a:endParaRPr lang="es-ES" sz="1800" dirty="0"/>
          </a:p>
        </p:txBody>
      </p:sp>
      <p:sp>
        <p:nvSpPr>
          <p:cNvPr id="19460"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19461"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F827A65-27E0-46F0-BA66-523CA9A42E1E}" type="slidenum">
              <a:rPr lang="es-ES" altLang="en-US"/>
              <a:pPr/>
              <a:t>21</a:t>
            </a:fld>
            <a:endParaRPr lang="es-ES" altLang="en-US" dirty="0"/>
          </a:p>
        </p:txBody>
      </p:sp>
    </p:spTree>
    <p:extLst>
      <p:ext uri="{BB962C8B-B14F-4D97-AF65-F5344CB8AC3E}">
        <p14:creationId xmlns:p14="http://schemas.microsoft.com/office/powerpoint/2010/main" val="3308766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Content Placeholder 253960"/>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067175" y="3006725"/>
            <a:ext cx="5076825" cy="1465263"/>
          </a:xfrm>
        </p:spPr>
      </p:pic>
      <p:sp>
        <p:nvSpPr>
          <p:cNvPr id="20482" name="Título 253953"/>
          <p:cNvSpPr>
            <a:spLocks noGrp="1" noChangeArrowheads="1"/>
          </p:cNvSpPr>
          <p:nvPr>
            <p:ph type="title"/>
          </p:nvPr>
        </p:nvSpPr>
        <p:spPr/>
        <p:txBody>
          <a:bodyPr/>
          <a:lstStyle/>
          <a:p>
            <a:r>
              <a:rPr lang="es-AR"/>
              <a:t>Cortex-M3. Pipeline</a:t>
            </a:r>
            <a:endParaRPr lang="es-ES"/>
          </a:p>
        </p:txBody>
      </p:sp>
      <p:sp>
        <p:nvSpPr>
          <p:cNvPr id="20483" name="Text Placeholder 253957"/>
          <p:cNvSpPr>
            <a:spLocks noGrp="1" noChangeArrowheads="1"/>
          </p:cNvSpPr>
          <p:nvPr>
            <p:ph type="body" sz="half" idx="1"/>
          </p:nvPr>
        </p:nvSpPr>
        <p:spPr>
          <a:xfrm>
            <a:off x="457200" y="1981200"/>
            <a:ext cx="4038600" cy="3886200"/>
          </a:xfrm>
        </p:spPr>
        <p:txBody>
          <a:bodyPr/>
          <a:lstStyle/>
          <a:p>
            <a:pPr>
              <a:lnSpc>
                <a:spcPct val="80000"/>
              </a:lnSpc>
            </a:pPr>
            <a:r>
              <a:rPr lang="es-AR" sz="2400" dirty="0"/>
              <a:t>Para poder alcanzar altas velocidades de </a:t>
            </a:r>
            <a:r>
              <a:rPr lang="es-AR" sz="2400" dirty="0" err="1"/>
              <a:t>clock</a:t>
            </a:r>
            <a:r>
              <a:rPr lang="es-AR" sz="2400" dirty="0"/>
              <a:t> se divide lógica </a:t>
            </a:r>
            <a:r>
              <a:rPr lang="es-AR" sz="2400" dirty="0" err="1"/>
              <a:t>combinacional</a:t>
            </a:r>
            <a:r>
              <a:rPr lang="es-AR" sz="2400" dirty="0"/>
              <a:t> en bloques de lógica más pequeña separada por FF, minimizando los caminos críticos.</a:t>
            </a:r>
          </a:p>
          <a:p>
            <a:pPr>
              <a:lnSpc>
                <a:spcPct val="80000"/>
              </a:lnSpc>
            </a:pPr>
            <a:r>
              <a:rPr lang="es-AR" sz="2400" dirty="0"/>
              <a:t>Los procesadores </a:t>
            </a:r>
            <a:r>
              <a:rPr lang="es-AR" sz="2400" dirty="0" err="1"/>
              <a:t>Cortex</a:t>
            </a:r>
            <a:r>
              <a:rPr lang="es-AR" sz="2400" dirty="0"/>
              <a:t> implementan esta técnica en un pipeline de 3 etapas.</a:t>
            </a:r>
            <a:endParaRPr lang="es-ES" sz="2400" dirty="0"/>
          </a:p>
        </p:txBody>
      </p:sp>
      <p:sp>
        <p:nvSpPr>
          <p:cNvPr id="20484"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20485"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1454D49-AA86-4C0F-B47E-677D431D26CA}" type="slidenum">
              <a:rPr lang="es-ES" altLang="en-US"/>
              <a:pPr/>
              <a:t>22</a:t>
            </a:fld>
            <a:endParaRPr lang="es-ES" altLang="en-US"/>
          </a:p>
        </p:txBody>
      </p:sp>
    </p:spTree>
    <p:extLst>
      <p:ext uri="{BB962C8B-B14F-4D97-AF65-F5344CB8AC3E}">
        <p14:creationId xmlns:p14="http://schemas.microsoft.com/office/powerpoint/2010/main" val="2282042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es-AR" dirty="0"/>
              <a:t>¿Por qué usar pipeline? Ejemplo (sumar 4 número)</a:t>
            </a:r>
          </a:p>
        </p:txBody>
      </p:sp>
      <p:pic>
        <p:nvPicPr>
          <p:cNvPr id="14" name="Marcador de contenido 13"/>
          <p:cNvPicPr>
            <a:picLocks noGrp="1" noChangeAspect="1"/>
          </p:cNvPicPr>
          <p:nvPr>
            <p:ph sz="half" idx="1"/>
          </p:nvPr>
        </p:nvPicPr>
        <p:blipFill>
          <a:blip r:embed="rId2"/>
          <a:stretch>
            <a:fillRect/>
          </a:stretch>
        </p:blipFill>
        <p:spPr>
          <a:xfrm>
            <a:off x="457200" y="2319215"/>
            <a:ext cx="4038600" cy="3210169"/>
          </a:xfrm>
          <a:prstGeom prst="rect">
            <a:avLst/>
          </a:prstGeom>
        </p:spPr>
      </p:pic>
      <p:pic>
        <p:nvPicPr>
          <p:cNvPr id="15" name="Marcador de contenido 14"/>
          <p:cNvPicPr>
            <a:picLocks noGrp="1" noChangeAspect="1"/>
          </p:cNvPicPr>
          <p:nvPr>
            <p:ph sz="half" idx="2"/>
          </p:nvPr>
        </p:nvPicPr>
        <p:blipFill>
          <a:blip r:embed="rId3"/>
          <a:stretch>
            <a:fillRect/>
          </a:stretch>
        </p:blipFill>
        <p:spPr>
          <a:xfrm>
            <a:off x="4648200" y="2421014"/>
            <a:ext cx="4038600" cy="2168672"/>
          </a:xfrm>
          <a:prstGeom prst="rect">
            <a:avLst/>
          </a:prstGeom>
        </p:spPr>
      </p:pic>
      <p:sp>
        <p:nvSpPr>
          <p:cNvPr id="5" name="Marcador de pie de página 4"/>
          <p:cNvSpPr>
            <a:spLocks noGrp="1"/>
          </p:cNvSpPr>
          <p:nvPr>
            <p:ph type="ftr" sz="quarter" idx="10"/>
          </p:nvPr>
        </p:nvSpPr>
        <p:spPr/>
        <p:txBody>
          <a:bodyPr/>
          <a:lstStyle/>
          <a:p>
            <a:r>
              <a:rPr lang="es-ES"/>
              <a:t>Juan Alarcón. jalarcon@frba.utn.edu.ar</a:t>
            </a:r>
          </a:p>
        </p:txBody>
      </p:sp>
      <p:sp>
        <p:nvSpPr>
          <p:cNvPr id="6" name="Marcador de número de diapositiva 5"/>
          <p:cNvSpPr>
            <a:spLocks noGrp="1"/>
          </p:cNvSpPr>
          <p:nvPr>
            <p:ph type="sldNum" sz="quarter" idx="11"/>
          </p:nvPr>
        </p:nvSpPr>
        <p:spPr/>
        <p:txBody>
          <a:bodyPr/>
          <a:lstStyle/>
          <a:p>
            <a:fld id="{25C7CB55-C93D-4110-A95E-D383C3818968}" type="slidenum">
              <a:rPr lang="es-ES" altLang="en-US" smtClean="0"/>
              <a:pPr/>
              <a:t>23</a:t>
            </a:fld>
            <a:endParaRPr lang="es-ES" altLang="en-US"/>
          </a:p>
        </p:txBody>
      </p:sp>
    </p:spTree>
    <p:extLst>
      <p:ext uri="{BB962C8B-B14F-4D97-AF65-F5344CB8AC3E}">
        <p14:creationId xmlns:p14="http://schemas.microsoft.com/office/powerpoint/2010/main" val="1880833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es-AR" dirty="0"/>
              <a:t>¿Por qué usar pipeline? Ejemplo (sumar 4 número)</a:t>
            </a:r>
          </a:p>
        </p:txBody>
      </p:sp>
      <p:sp>
        <p:nvSpPr>
          <p:cNvPr id="5" name="Marcador de pie de página 4"/>
          <p:cNvSpPr>
            <a:spLocks noGrp="1"/>
          </p:cNvSpPr>
          <p:nvPr>
            <p:ph type="ftr" sz="quarter" idx="10"/>
          </p:nvPr>
        </p:nvSpPr>
        <p:spPr/>
        <p:txBody>
          <a:bodyPr/>
          <a:lstStyle/>
          <a:p>
            <a:r>
              <a:rPr lang="es-ES"/>
              <a:t>Juan Alarcón. jalarcon@frba.utn.edu.ar</a:t>
            </a:r>
          </a:p>
        </p:txBody>
      </p:sp>
      <p:sp>
        <p:nvSpPr>
          <p:cNvPr id="6" name="Marcador de número de diapositiva 5"/>
          <p:cNvSpPr>
            <a:spLocks noGrp="1"/>
          </p:cNvSpPr>
          <p:nvPr>
            <p:ph type="sldNum" sz="quarter" idx="11"/>
          </p:nvPr>
        </p:nvSpPr>
        <p:spPr/>
        <p:txBody>
          <a:bodyPr/>
          <a:lstStyle/>
          <a:p>
            <a:fld id="{25C7CB55-C93D-4110-A95E-D383C3818968}" type="slidenum">
              <a:rPr lang="es-ES" altLang="en-US" smtClean="0"/>
              <a:pPr/>
              <a:t>24</a:t>
            </a:fld>
            <a:endParaRPr lang="es-ES" altLang="en-US"/>
          </a:p>
        </p:txBody>
      </p:sp>
      <p:pic>
        <p:nvPicPr>
          <p:cNvPr id="4" name="Marcador de contenido 3"/>
          <p:cNvPicPr>
            <a:picLocks noGrp="1" noChangeAspect="1"/>
          </p:cNvPicPr>
          <p:nvPr>
            <p:ph sz="half" idx="1"/>
          </p:nvPr>
        </p:nvPicPr>
        <p:blipFill>
          <a:blip r:embed="rId2"/>
          <a:stretch>
            <a:fillRect/>
          </a:stretch>
        </p:blipFill>
        <p:spPr>
          <a:xfrm>
            <a:off x="492183" y="1981200"/>
            <a:ext cx="3968634" cy="3886200"/>
          </a:xfrm>
          <a:prstGeom prst="rect">
            <a:avLst/>
          </a:prstGeom>
        </p:spPr>
      </p:pic>
      <p:pic>
        <p:nvPicPr>
          <p:cNvPr id="8" name="Marcador de contenido 7"/>
          <p:cNvPicPr>
            <a:picLocks noGrp="1" noChangeAspect="1"/>
          </p:cNvPicPr>
          <p:nvPr>
            <p:ph sz="half" idx="2"/>
          </p:nvPr>
        </p:nvPicPr>
        <p:blipFill>
          <a:blip r:embed="rId3"/>
          <a:stretch>
            <a:fillRect/>
          </a:stretch>
        </p:blipFill>
        <p:spPr>
          <a:xfrm>
            <a:off x="4648200" y="1981200"/>
            <a:ext cx="4038600" cy="3408119"/>
          </a:xfrm>
          <a:prstGeom prst="rect">
            <a:avLst/>
          </a:prstGeom>
        </p:spPr>
      </p:pic>
      <p:sp>
        <p:nvSpPr>
          <p:cNvPr id="11" name="Text Placeholder 253957"/>
          <p:cNvSpPr txBox="1">
            <a:spLocks noChangeArrowheads="1"/>
          </p:cNvSpPr>
          <p:nvPr/>
        </p:nvSpPr>
        <p:spPr bwMode="auto">
          <a:xfrm>
            <a:off x="4648200" y="5452682"/>
            <a:ext cx="3239955" cy="791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2800">
                <a:solidFill>
                  <a:schemeClr val="tx1"/>
                </a:solidFill>
                <a:latin typeface="+mn-lt"/>
                <a:ea typeface="+mn-ea"/>
                <a:cs typeface="Arial" panose="020B0604020202020204" pitchFamily="34" charset="0"/>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400">
                <a:solidFill>
                  <a:schemeClr val="tx1"/>
                </a:solidFill>
                <a:latin typeface="+mn-lt"/>
                <a:cs typeface="Arial" panose="020B0604020202020204" pitchFamily="34" charset="0"/>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000">
                <a:solidFill>
                  <a:schemeClr val="tx1"/>
                </a:solidFill>
                <a:latin typeface="+mn-lt"/>
                <a:cs typeface="Arial" panose="020B0604020202020204" pitchFamily="34" charset="0"/>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1800">
                <a:solidFill>
                  <a:schemeClr val="tx1"/>
                </a:solidFill>
                <a:latin typeface="+mn-lt"/>
                <a:cs typeface="Arial" panose="020B0604020202020204" pitchFamily="34" charset="0"/>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1800">
                <a:solidFill>
                  <a:schemeClr val="tx1"/>
                </a:solidFill>
                <a:latin typeface="+mn-lt"/>
                <a:cs typeface="Arial" panose="020B0604020202020204" pitchFamily="34" charset="0"/>
              </a:defRPr>
            </a:lvl5pPr>
            <a:lvl6pPr marL="2514600" indent="-228600" algn="l" rtl="0" fontAlgn="base">
              <a:spcBef>
                <a:spcPct val="20000"/>
              </a:spcBef>
              <a:spcAft>
                <a:spcPct val="0"/>
              </a:spcAft>
              <a:buClr>
                <a:schemeClr val="bg2"/>
              </a:buClr>
              <a:buFont typeface="Wingdings" panose="05000000000000000000" charset="2"/>
              <a:buChar char="§"/>
              <a:defRPr sz="1800">
                <a:solidFill>
                  <a:schemeClr val="tx1"/>
                </a:solidFill>
                <a:latin typeface="+mn-lt"/>
              </a:defRPr>
            </a:lvl6pPr>
            <a:lvl7pPr marL="2971800" indent="-228600" algn="l" rtl="0" fontAlgn="base">
              <a:spcBef>
                <a:spcPct val="20000"/>
              </a:spcBef>
              <a:spcAft>
                <a:spcPct val="0"/>
              </a:spcAft>
              <a:buClr>
                <a:schemeClr val="bg2"/>
              </a:buClr>
              <a:buFont typeface="Wingdings" panose="05000000000000000000" charset="2"/>
              <a:buChar char="§"/>
              <a:defRPr sz="1800">
                <a:solidFill>
                  <a:schemeClr val="tx1"/>
                </a:solidFill>
                <a:latin typeface="+mn-lt"/>
              </a:defRPr>
            </a:lvl7pPr>
            <a:lvl8pPr marL="3429000" indent="-228600" algn="l" rtl="0" fontAlgn="base">
              <a:spcBef>
                <a:spcPct val="20000"/>
              </a:spcBef>
              <a:spcAft>
                <a:spcPct val="0"/>
              </a:spcAft>
              <a:buClr>
                <a:schemeClr val="bg2"/>
              </a:buClr>
              <a:buFont typeface="Wingdings" panose="05000000000000000000" charset="2"/>
              <a:buChar char="§"/>
              <a:defRPr sz="1800">
                <a:solidFill>
                  <a:schemeClr val="tx1"/>
                </a:solidFill>
                <a:latin typeface="+mn-lt"/>
              </a:defRPr>
            </a:lvl8pPr>
            <a:lvl9pPr marL="3886200" indent="-228600" algn="l" rtl="0" fontAlgn="base">
              <a:spcBef>
                <a:spcPct val="20000"/>
              </a:spcBef>
              <a:spcAft>
                <a:spcPct val="0"/>
              </a:spcAft>
              <a:buClr>
                <a:schemeClr val="bg2"/>
              </a:buClr>
              <a:buFont typeface="Wingdings" panose="05000000000000000000" charset="2"/>
              <a:buChar char="§"/>
              <a:defRPr sz="1800">
                <a:solidFill>
                  <a:schemeClr val="tx1"/>
                </a:solidFill>
                <a:latin typeface="+mn-lt"/>
              </a:defRPr>
            </a:lvl9pPr>
          </a:lstStyle>
          <a:p>
            <a:pPr algn="just">
              <a:lnSpc>
                <a:spcPct val="80000"/>
              </a:lnSpc>
            </a:pPr>
            <a:r>
              <a:rPr lang="es-AR" sz="1800" kern="0" dirty="0"/>
              <a:t>¿Cuánto se demora en que el resultado esté a la salida?</a:t>
            </a:r>
          </a:p>
        </p:txBody>
      </p:sp>
    </p:spTree>
    <p:extLst>
      <p:ext uri="{BB962C8B-B14F-4D97-AF65-F5344CB8AC3E}">
        <p14:creationId xmlns:p14="http://schemas.microsoft.com/office/powerpoint/2010/main" val="3537822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ítulo 227331"/>
          <p:cNvSpPr>
            <a:spLocks noGrp="1" noChangeArrowheads="1"/>
          </p:cNvSpPr>
          <p:nvPr>
            <p:ph type="title"/>
          </p:nvPr>
        </p:nvSpPr>
        <p:spPr/>
        <p:txBody>
          <a:bodyPr/>
          <a:lstStyle/>
          <a:p>
            <a:pPr algn="ctr"/>
            <a:r>
              <a:rPr lang="es-AR"/>
              <a:t>Núcleo del Cortex-M3.</a:t>
            </a:r>
            <a:endParaRPr lang="es-ES"/>
          </a:p>
        </p:txBody>
      </p:sp>
      <p:pic>
        <p:nvPicPr>
          <p:cNvPr id="21506" name="Content Placeholder 22733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98588" y="1700213"/>
            <a:ext cx="6346825" cy="4476750"/>
          </a:xfrm>
        </p:spPr>
      </p:pic>
      <p:sp>
        <p:nvSpPr>
          <p:cNvPr id="21507"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21508"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0D6A514-DBCC-4EA4-824B-6AA7F7A48272}" type="slidenum">
              <a:rPr lang="es-ES" altLang="en-US"/>
              <a:pPr/>
              <a:t>25</a:t>
            </a:fld>
            <a:endParaRPr lang="es-ES" altLang="en-US"/>
          </a:p>
        </p:txBody>
      </p:sp>
    </p:spTree>
    <p:extLst>
      <p:ext uri="{BB962C8B-B14F-4D97-AF65-F5344CB8AC3E}">
        <p14:creationId xmlns:p14="http://schemas.microsoft.com/office/powerpoint/2010/main" val="4142063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ítulo 251905"/>
          <p:cNvSpPr>
            <a:spLocks noGrp="1" noChangeArrowheads="1"/>
          </p:cNvSpPr>
          <p:nvPr>
            <p:ph type="title"/>
          </p:nvPr>
        </p:nvSpPr>
        <p:spPr/>
        <p:txBody>
          <a:bodyPr/>
          <a:lstStyle/>
          <a:p>
            <a:r>
              <a:rPr lang="es-AR"/>
              <a:t>Buses. Cortex – M3.</a:t>
            </a:r>
            <a:endParaRPr lang="es-ES"/>
          </a:p>
        </p:txBody>
      </p:sp>
      <p:pic>
        <p:nvPicPr>
          <p:cNvPr id="22530" name="Content Placeholder 25190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38300" y="1628775"/>
            <a:ext cx="5867400" cy="4464050"/>
          </a:xfrm>
        </p:spPr>
      </p:pic>
      <p:sp>
        <p:nvSpPr>
          <p:cNvPr id="22531"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22532"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A0398EC-3644-4649-9FB8-35EC18EC98D6}" type="slidenum">
              <a:rPr lang="es-ES" altLang="en-US"/>
              <a:pPr/>
              <a:t>26</a:t>
            </a:fld>
            <a:endParaRPr lang="es-ES" altLang="en-US"/>
          </a:p>
        </p:txBody>
      </p:sp>
    </p:spTree>
    <p:extLst>
      <p:ext uri="{BB962C8B-B14F-4D97-AF65-F5344CB8AC3E}">
        <p14:creationId xmlns:p14="http://schemas.microsoft.com/office/powerpoint/2010/main" val="728536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ítulo 249857"/>
          <p:cNvSpPr>
            <a:spLocks noGrp="1" noChangeArrowheads="1"/>
          </p:cNvSpPr>
          <p:nvPr>
            <p:ph type="title"/>
          </p:nvPr>
        </p:nvSpPr>
        <p:spPr>
          <a:xfrm>
            <a:off x="457200" y="457200"/>
            <a:ext cx="8229600" cy="668338"/>
          </a:xfrm>
        </p:spPr>
        <p:txBody>
          <a:bodyPr/>
          <a:lstStyle/>
          <a:p>
            <a:pPr algn="ctr"/>
            <a:r>
              <a:rPr lang="es-AR" sz="4000"/>
              <a:t>Ejemplo.Cortex-M3</a:t>
            </a:r>
            <a:endParaRPr lang="es-ES" sz="4000"/>
          </a:p>
        </p:txBody>
      </p:sp>
      <p:pic>
        <p:nvPicPr>
          <p:cNvPr id="23554" name="Content Placeholder 24986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82838" y="1125538"/>
            <a:ext cx="4378325" cy="5543550"/>
          </a:xfrm>
        </p:spPr>
      </p:pic>
      <p:sp>
        <p:nvSpPr>
          <p:cNvPr id="23555"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23556"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E430AB0-3F13-4182-9327-B3F69E972E24}" type="slidenum">
              <a:rPr lang="es-ES" altLang="en-US"/>
              <a:pPr/>
              <a:t>27</a:t>
            </a:fld>
            <a:endParaRPr lang="es-ES" altLang="en-US"/>
          </a:p>
        </p:txBody>
      </p:sp>
    </p:spTree>
    <p:extLst>
      <p:ext uri="{BB962C8B-B14F-4D97-AF65-F5344CB8AC3E}">
        <p14:creationId xmlns:p14="http://schemas.microsoft.com/office/powerpoint/2010/main" val="4023376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ítulo 238593"/>
          <p:cNvSpPr>
            <a:spLocks noGrp="1" noChangeArrowheads="1"/>
          </p:cNvSpPr>
          <p:nvPr>
            <p:ph type="title"/>
          </p:nvPr>
        </p:nvSpPr>
        <p:spPr/>
        <p:txBody>
          <a:bodyPr/>
          <a:lstStyle/>
          <a:p>
            <a:pPr algn="ctr"/>
            <a:r>
              <a:rPr lang="es-AR"/>
              <a:t>Mapa de memoria.</a:t>
            </a:r>
            <a:endParaRPr lang="es-ES"/>
          </a:p>
        </p:txBody>
      </p:sp>
      <p:sp>
        <p:nvSpPr>
          <p:cNvPr id="24578" name="Text Placeholder 238596"/>
          <p:cNvSpPr>
            <a:spLocks noGrp="1" noChangeArrowheads="1"/>
          </p:cNvSpPr>
          <p:nvPr>
            <p:ph type="body" sz="half" idx="2"/>
          </p:nvPr>
        </p:nvSpPr>
        <p:spPr>
          <a:xfrm>
            <a:off x="5724525" y="1981200"/>
            <a:ext cx="2962275" cy="3886200"/>
          </a:xfrm>
        </p:spPr>
        <p:txBody>
          <a:bodyPr/>
          <a:lstStyle/>
          <a:p>
            <a:r>
              <a:rPr lang="es-AR" sz="2000"/>
              <a:t>Los Cortex-M3 tienen un mapa de memoria predefinido.</a:t>
            </a:r>
          </a:p>
          <a:p>
            <a:r>
              <a:rPr lang="es-AR" sz="2000"/>
              <a:t>El procesador direcciona 4Gb.</a:t>
            </a:r>
          </a:p>
          <a:p>
            <a:r>
              <a:rPr lang="es-AR" sz="2000"/>
              <a:t>Se definen zonas de acceso a nivel de bits (bit banding).  </a:t>
            </a:r>
            <a:endParaRPr lang="es-ES" sz="2000"/>
          </a:p>
        </p:txBody>
      </p:sp>
      <p:pic>
        <p:nvPicPr>
          <p:cNvPr id="24579" name="Content Placeholder 238597"/>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0" y="1628775"/>
            <a:ext cx="5364163" cy="4489450"/>
          </a:xfrm>
        </p:spPr>
      </p:pic>
      <p:sp>
        <p:nvSpPr>
          <p:cNvPr id="24580"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24581"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4F66D24-E621-4590-86E2-3005E5ABBB65}" type="slidenum">
              <a:rPr lang="es-ES" altLang="en-US"/>
              <a:pPr/>
              <a:t>28</a:t>
            </a:fld>
            <a:endParaRPr lang="es-ES" altLang="en-US"/>
          </a:p>
        </p:txBody>
      </p:sp>
    </p:spTree>
    <p:extLst>
      <p:ext uri="{BB962C8B-B14F-4D97-AF65-F5344CB8AC3E}">
        <p14:creationId xmlns:p14="http://schemas.microsoft.com/office/powerpoint/2010/main" val="2910977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Imagen 2416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7688" y="1052513"/>
            <a:ext cx="5508625" cy="363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2" name="Título 241665"/>
          <p:cNvSpPr>
            <a:spLocks noGrp="1" noChangeArrowheads="1"/>
          </p:cNvSpPr>
          <p:nvPr>
            <p:ph type="title"/>
          </p:nvPr>
        </p:nvSpPr>
        <p:spPr>
          <a:xfrm>
            <a:off x="457200" y="457200"/>
            <a:ext cx="8229600" cy="739775"/>
          </a:xfrm>
        </p:spPr>
        <p:txBody>
          <a:bodyPr/>
          <a:lstStyle/>
          <a:p>
            <a:pPr algn="ctr"/>
            <a:r>
              <a:rPr lang="es-AR" sz="4000"/>
              <a:t>Bit banding.</a:t>
            </a:r>
            <a:endParaRPr lang="es-ES" sz="4000"/>
          </a:p>
        </p:txBody>
      </p:sp>
      <p:sp>
        <p:nvSpPr>
          <p:cNvPr id="25603" name="Text Placeholder 241666"/>
          <p:cNvSpPr>
            <a:spLocks noGrp="1" noChangeArrowheads="1"/>
          </p:cNvSpPr>
          <p:nvPr>
            <p:ph type="body" sz="half" idx="2"/>
          </p:nvPr>
        </p:nvSpPr>
        <p:spPr>
          <a:xfrm>
            <a:off x="457200" y="5373688"/>
            <a:ext cx="8229600" cy="1069975"/>
          </a:xfrm>
        </p:spPr>
        <p:txBody>
          <a:bodyPr/>
          <a:lstStyle/>
          <a:p>
            <a:r>
              <a:rPr lang="es-AR" sz="2400"/>
              <a:t>Dos zonas de 1MB que son direccionables a nivel de bits por medio de dos zonas de “alias” de 32MB.</a:t>
            </a:r>
            <a:endParaRPr lang="es-ES" sz="2400"/>
          </a:p>
        </p:txBody>
      </p:sp>
      <p:pic>
        <p:nvPicPr>
          <p:cNvPr id="25604" name="Content Placeholder 241668"/>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124075" y="4724400"/>
            <a:ext cx="4454525" cy="647700"/>
          </a:xfrm>
        </p:spPr>
      </p:pic>
      <p:sp>
        <p:nvSpPr>
          <p:cNvPr id="25605"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25606"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7D3CD81-C10E-4E23-9911-A07D8FD90699}" type="slidenum">
              <a:rPr lang="es-ES" altLang="en-US"/>
              <a:pPr/>
              <a:t>29</a:t>
            </a:fld>
            <a:endParaRPr lang="es-ES" altLang="en-US"/>
          </a:p>
        </p:txBody>
      </p:sp>
    </p:spTree>
    <p:extLst>
      <p:ext uri="{BB962C8B-B14F-4D97-AF65-F5344CB8AC3E}">
        <p14:creationId xmlns:p14="http://schemas.microsoft.com/office/powerpoint/2010/main" val="407448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ítulo 1"/>
          <p:cNvSpPr>
            <a:spLocks noGrp="1" noChangeArrowheads="1"/>
          </p:cNvSpPr>
          <p:nvPr>
            <p:ph type="title"/>
          </p:nvPr>
        </p:nvSpPr>
        <p:spPr/>
        <p:txBody>
          <a:bodyPr/>
          <a:lstStyle/>
          <a:p>
            <a:pPr algn="ctr"/>
            <a:r>
              <a:rPr lang="es-AR" altLang="es-ES"/>
              <a:t>Procesadore ARM</a:t>
            </a:r>
          </a:p>
        </p:txBody>
      </p:sp>
      <p:pic>
        <p:nvPicPr>
          <p:cNvPr id="8194" name="Content Placeholder 5" descr="00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38213" y="1981200"/>
            <a:ext cx="7265987" cy="3886200"/>
          </a:xfrm>
        </p:spPr>
      </p:pic>
      <p:sp>
        <p:nvSpPr>
          <p:cNvPr id="8195" name="Footer Placeholder 3"/>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8196" name="Slide Number Placeholder 4"/>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7D93076-859A-49FB-BA2E-72B6C647E853}" type="slidenum">
              <a:rPr lang="es-ES" altLang="en-US"/>
              <a:pPr/>
              <a:t>3</a:t>
            </a:fld>
            <a:endParaRPr lang="es-ES" altLang="en-US"/>
          </a:p>
        </p:txBody>
      </p:sp>
    </p:spTree>
    <p:extLst>
      <p:ext uri="{BB962C8B-B14F-4D97-AF65-F5344CB8AC3E}">
        <p14:creationId xmlns:p14="http://schemas.microsoft.com/office/powerpoint/2010/main" val="664239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ítulo 172033"/>
          <p:cNvSpPr>
            <a:spLocks noGrp="1" noChangeArrowheads="1"/>
          </p:cNvSpPr>
          <p:nvPr>
            <p:ph type="title"/>
          </p:nvPr>
        </p:nvSpPr>
        <p:spPr/>
        <p:txBody>
          <a:bodyPr/>
          <a:lstStyle/>
          <a:p>
            <a:pPr algn="ctr"/>
            <a:r>
              <a:rPr lang="es-AR"/>
              <a:t>Registros. </a:t>
            </a:r>
            <a:endParaRPr lang="es-ES"/>
          </a:p>
        </p:txBody>
      </p:sp>
      <p:sp>
        <p:nvSpPr>
          <p:cNvPr id="26626" name="Text Placeholder 172037"/>
          <p:cNvSpPr>
            <a:spLocks noGrp="1" noChangeArrowheads="1"/>
          </p:cNvSpPr>
          <p:nvPr>
            <p:ph type="body" sz="half" idx="2"/>
          </p:nvPr>
        </p:nvSpPr>
        <p:spPr>
          <a:xfrm>
            <a:off x="5867400" y="1981200"/>
            <a:ext cx="3097213" cy="3886200"/>
          </a:xfrm>
        </p:spPr>
        <p:txBody>
          <a:bodyPr/>
          <a:lstStyle/>
          <a:p>
            <a:pPr>
              <a:lnSpc>
                <a:spcPct val="90000"/>
              </a:lnSpc>
            </a:pPr>
            <a:r>
              <a:rPr lang="es-AR" sz="1800"/>
              <a:t>Algunas de las instrucciones Thumb de 16 bits sólo pueden acceder a los registros bajos (R0-R7).</a:t>
            </a:r>
          </a:p>
          <a:p>
            <a:pPr>
              <a:lnSpc>
                <a:spcPct val="90000"/>
              </a:lnSpc>
            </a:pPr>
            <a:r>
              <a:rPr lang="es-AR" sz="1800"/>
              <a:t>MSP es el puntero a la pila para las excepciones  y modo privilegiado.</a:t>
            </a:r>
          </a:p>
          <a:p>
            <a:pPr>
              <a:lnSpc>
                <a:spcPct val="90000"/>
              </a:lnSpc>
            </a:pPr>
            <a:r>
              <a:rPr lang="es-AR" sz="1800"/>
              <a:t>PSP puntero a la pila del código de aplicación.</a:t>
            </a:r>
          </a:p>
          <a:p>
            <a:pPr>
              <a:lnSpc>
                <a:spcPct val="90000"/>
              </a:lnSpc>
            </a:pPr>
            <a:r>
              <a:rPr lang="es-AR" sz="1800"/>
              <a:t>LR. Cuando se llama a una subrutina, LR contiene la dirección de retorno.</a:t>
            </a:r>
            <a:endParaRPr lang="es-ES" sz="1800"/>
          </a:p>
        </p:txBody>
      </p:sp>
      <p:pic>
        <p:nvPicPr>
          <p:cNvPr id="26627" name="Content Placeholder 172038"/>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57200" y="1577975"/>
            <a:ext cx="5554663" cy="4297363"/>
          </a:xfrm>
        </p:spPr>
      </p:pic>
      <p:sp>
        <p:nvSpPr>
          <p:cNvPr id="26628"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26629"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D9C6EFA-5D13-4030-8BC7-D55CC80AE48F}" type="slidenum">
              <a:rPr lang="es-ES" altLang="en-US"/>
              <a:pPr/>
              <a:t>30</a:t>
            </a:fld>
            <a:endParaRPr lang="es-ES" altLang="en-US"/>
          </a:p>
        </p:txBody>
      </p:sp>
    </p:spTree>
    <p:extLst>
      <p:ext uri="{BB962C8B-B14F-4D97-AF65-F5344CB8AC3E}">
        <p14:creationId xmlns:p14="http://schemas.microsoft.com/office/powerpoint/2010/main" val="3468083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Content Placeholder 173061"/>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584325" y="1412875"/>
            <a:ext cx="5975350" cy="2479675"/>
          </a:xfrm>
        </p:spPr>
      </p:pic>
      <p:pic>
        <p:nvPicPr>
          <p:cNvPr id="27650" name="Content Placeholder 17306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50825" y="3933825"/>
            <a:ext cx="8640763" cy="2160588"/>
          </a:xfrm>
        </p:spPr>
      </p:pic>
      <p:sp>
        <p:nvSpPr>
          <p:cNvPr id="27651" name="Título 173057"/>
          <p:cNvSpPr>
            <a:spLocks noGrp="1" noChangeArrowheads="1"/>
          </p:cNvSpPr>
          <p:nvPr>
            <p:ph type="title"/>
          </p:nvPr>
        </p:nvSpPr>
        <p:spPr/>
        <p:txBody>
          <a:bodyPr/>
          <a:lstStyle/>
          <a:p>
            <a:pPr algn="ctr"/>
            <a:r>
              <a:rPr lang="es-AR"/>
              <a:t>Registros Especiales.</a:t>
            </a:r>
            <a:endParaRPr lang="es-ES"/>
          </a:p>
        </p:txBody>
      </p:sp>
      <p:sp>
        <p:nvSpPr>
          <p:cNvPr id="27652"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27653"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72E4607-EDB4-4EA2-AD6C-CF586BA5BF99}" type="slidenum">
              <a:rPr lang="es-ES" altLang="en-US"/>
              <a:pPr/>
              <a:t>31</a:t>
            </a:fld>
            <a:endParaRPr lang="es-ES" altLang="en-US"/>
          </a:p>
        </p:txBody>
      </p:sp>
    </p:spTree>
    <p:extLst>
      <p:ext uri="{BB962C8B-B14F-4D97-AF65-F5344CB8AC3E}">
        <p14:creationId xmlns:p14="http://schemas.microsoft.com/office/powerpoint/2010/main" val="1367698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ítulo 174081"/>
          <p:cNvSpPr>
            <a:spLocks noGrp="1" noChangeArrowheads="1"/>
          </p:cNvSpPr>
          <p:nvPr>
            <p:ph type="title"/>
          </p:nvPr>
        </p:nvSpPr>
        <p:spPr/>
        <p:txBody>
          <a:bodyPr/>
          <a:lstStyle/>
          <a:p>
            <a:pPr algn="ctr"/>
            <a:r>
              <a:rPr lang="es-AR"/>
              <a:t>Registros Especiales.</a:t>
            </a:r>
            <a:endParaRPr lang="es-ES"/>
          </a:p>
        </p:txBody>
      </p:sp>
      <p:pic>
        <p:nvPicPr>
          <p:cNvPr id="28674" name="Content Placeholder 17408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844675"/>
            <a:ext cx="8229600" cy="1077913"/>
          </a:xfrm>
        </p:spPr>
      </p:pic>
      <p:pic>
        <p:nvPicPr>
          <p:cNvPr id="28675" name="Imagen 1740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38" y="3213100"/>
            <a:ext cx="8239125" cy="270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28677"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3DE38B4-0DCF-4237-AD5E-02E1585BD176}" type="slidenum">
              <a:rPr lang="es-ES" altLang="en-US"/>
              <a:pPr/>
              <a:t>32</a:t>
            </a:fld>
            <a:endParaRPr lang="es-ES" altLang="en-US"/>
          </a:p>
        </p:txBody>
      </p:sp>
    </p:spTree>
    <p:extLst>
      <p:ext uri="{BB962C8B-B14F-4D97-AF65-F5344CB8AC3E}">
        <p14:creationId xmlns:p14="http://schemas.microsoft.com/office/powerpoint/2010/main" val="1747085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Imagen 1751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1687513"/>
            <a:ext cx="5616575"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8" name="Título 175105"/>
          <p:cNvSpPr>
            <a:spLocks noGrp="1" noChangeArrowheads="1"/>
          </p:cNvSpPr>
          <p:nvPr>
            <p:ph type="title"/>
          </p:nvPr>
        </p:nvSpPr>
        <p:spPr/>
        <p:txBody>
          <a:bodyPr/>
          <a:lstStyle/>
          <a:p>
            <a:pPr algn="ctr"/>
            <a:r>
              <a:rPr lang="es-AR"/>
              <a:t>Modos de operación</a:t>
            </a:r>
            <a:endParaRPr lang="es-ES"/>
          </a:p>
        </p:txBody>
      </p:sp>
      <p:pic>
        <p:nvPicPr>
          <p:cNvPr id="29699" name="Content Placeholder 175109"/>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572000" y="5229225"/>
            <a:ext cx="4392613" cy="1136650"/>
          </a:xfrm>
        </p:spPr>
      </p:pic>
      <p:sp>
        <p:nvSpPr>
          <p:cNvPr id="29700"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29701"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162C88-43B7-469F-B360-4A2D627956F5}" type="slidenum">
              <a:rPr lang="es-ES" altLang="en-US"/>
              <a:pPr/>
              <a:t>33</a:t>
            </a:fld>
            <a:endParaRPr lang="es-ES" altLang="en-US"/>
          </a:p>
        </p:txBody>
      </p:sp>
    </p:spTree>
    <p:extLst>
      <p:ext uri="{BB962C8B-B14F-4D97-AF65-F5344CB8AC3E}">
        <p14:creationId xmlns:p14="http://schemas.microsoft.com/office/powerpoint/2010/main" val="772804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Imagen 1761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057650"/>
            <a:ext cx="4321175"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2" name="Content Placeholder 17613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1557338"/>
            <a:ext cx="8229600" cy="2595562"/>
          </a:xfrm>
        </p:spPr>
      </p:pic>
      <p:sp>
        <p:nvSpPr>
          <p:cNvPr id="30723" name="Título 176129"/>
          <p:cNvSpPr>
            <a:spLocks noGrp="1" noChangeArrowheads="1"/>
          </p:cNvSpPr>
          <p:nvPr>
            <p:ph type="title"/>
          </p:nvPr>
        </p:nvSpPr>
        <p:spPr/>
        <p:txBody>
          <a:bodyPr/>
          <a:lstStyle/>
          <a:p>
            <a:pPr algn="ctr"/>
            <a:r>
              <a:rPr lang="es-AR"/>
              <a:t>Modos de operación (2).</a:t>
            </a:r>
            <a:endParaRPr lang="es-ES"/>
          </a:p>
        </p:txBody>
      </p:sp>
      <p:pic>
        <p:nvPicPr>
          <p:cNvPr id="30724" name="Imagen 1761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221163"/>
            <a:ext cx="4176713" cy="187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30726"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76078A7-BDD7-4199-B1A2-ADED57DB898E}" type="slidenum">
              <a:rPr lang="es-ES" altLang="en-US"/>
              <a:pPr/>
              <a:t>34</a:t>
            </a:fld>
            <a:endParaRPr lang="es-ES" altLang="en-US"/>
          </a:p>
        </p:txBody>
      </p:sp>
    </p:spTree>
    <p:extLst>
      <p:ext uri="{BB962C8B-B14F-4D97-AF65-F5344CB8AC3E}">
        <p14:creationId xmlns:p14="http://schemas.microsoft.com/office/powerpoint/2010/main" val="1092835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ítulo 177153"/>
          <p:cNvSpPr>
            <a:spLocks noGrp="1" noChangeArrowheads="1"/>
          </p:cNvSpPr>
          <p:nvPr>
            <p:ph type="title"/>
          </p:nvPr>
        </p:nvSpPr>
        <p:spPr/>
        <p:txBody>
          <a:bodyPr/>
          <a:lstStyle/>
          <a:p>
            <a:pPr algn="ctr"/>
            <a:r>
              <a:rPr lang="es-AR"/>
              <a:t>Excepciones. Interrupciones.</a:t>
            </a:r>
            <a:endParaRPr lang="es-ES"/>
          </a:p>
        </p:txBody>
      </p:sp>
      <p:sp>
        <p:nvSpPr>
          <p:cNvPr id="31746" name="Text Placeholder 177154"/>
          <p:cNvSpPr>
            <a:spLocks noGrp="1" noChangeArrowheads="1"/>
          </p:cNvSpPr>
          <p:nvPr>
            <p:ph type="body" idx="1"/>
          </p:nvPr>
        </p:nvSpPr>
        <p:spPr>
          <a:xfrm>
            <a:off x="457200" y="1628775"/>
            <a:ext cx="8229600" cy="4238625"/>
          </a:xfrm>
        </p:spPr>
        <p:txBody>
          <a:bodyPr/>
          <a:lstStyle/>
          <a:p>
            <a:pPr>
              <a:lnSpc>
                <a:spcPct val="80000"/>
              </a:lnSpc>
            </a:pPr>
            <a:r>
              <a:rPr lang="es-AR" sz="2400" b="1"/>
              <a:t>Interrupción.</a:t>
            </a:r>
            <a:r>
              <a:rPr lang="es-AR" sz="2400"/>
              <a:t> Evento </a:t>
            </a:r>
            <a:r>
              <a:rPr lang="es-AR" sz="2400" b="1" i="1"/>
              <a:t>relacionado con el hardware</a:t>
            </a:r>
            <a:r>
              <a:rPr lang="es-AR" sz="2400"/>
              <a:t> que altera el flujo normal del programa en ejecución.</a:t>
            </a:r>
          </a:p>
          <a:p>
            <a:pPr>
              <a:lnSpc>
                <a:spcPct val="80000"/>
              </a:lnSpc>
            </a:pPr>
            <a:r>
              <a:rPr lang="es-AR" sz="2400" b="1"/>
              <a:t>Excepción. </a:t>
            </a:r>
            <a:r>
              <a:rPr lang="es-AR" sz="2400"/>
              <a:t>Evento que altera el flujo normal de un programa en ejecución. El intento de acceder a memoria no válida es un caso típico de excepción.</a:t>
            </a:r>
          </a:p>
          <a:p>
            <a:pPr>
              <a:lnSpc>
                <a:spcPct val="80000"/>
              </a:lnSpc>
            </a:pPr>
            <a:r>
              <a:rPr lang="es-AR" sz="2400"/>
              <a:t>Todos los Cortex-M3 tienen el </a:t>
            </a:r>
            <a:r>
              <a:rPr lang="es-AR" sz="2400" b="1" i="1"/>
              <a:t>mismo</a:t>
            </a:r>
            <a:r>
              <a:rPr lang="es-AR" sz="2400"/>
              <a:t> controlador de excepciones e interrupciones el </a:t>
            </a:r>
            <a:r>
              <a:rPr lang="es-AR" sz="2400" b="1" i="1"/>
              <a:t>NVIC –</a:t>
            </a:r>
            <a:r>
              <a:rPr lang="es-AR" sz="2400"/>
              <a:t>Nested Vectored Interrupt Controller(Controlador de Interrupciones Anidadas y Vectorizadas).</a:t>
            </a:r>
          </a:p>
          <a:p>
            <a:pPr>
              <a:lnSpc>
                <a:spcPct val="80000"/>
              </a:lnSpc>
            </a:pPr>
            <a:r>
              <a:rPr lang="es-ES" sz="2400"/>
              <a:t>El vector de excepciones e interrupciones admite 256 entradas. Las primeras 16 son estándar de la arquitectura, y las restantes 240 son específicas del microcontrolador, definadaspor el fabricante.</a:t>
            </a:r>
            <a:endParaRPr lang="es-ES" sz="2400" b="1" i="1"/>
          </a:p>
        </p:txBody>
      </p:sp>
      <p:sp>
        <p:nvSpPr>
          <p:cNvPr id="31747"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31748"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0723792-D4BE-487C-A22C-D4C327679D3D}" type="slidenum">
              <a:rPr lang="es-ES" altLang="en-US"/>
              <a:pPr/>
              <a:t>35</a:t>
            </a:fld>
            <a:endParaRPr lang="es-ES" altLang="en-US"/>
          </a:p>
        </p:txBody>
      </p:sp>
    </p:spTree>
    <p:extLst>
      <p:ext uri="{BB962C8B-B14F-4D97-AF65-F5344CB8AC3E}">
        <p14:creationId xmlns:p14="http://schemas.microsoft.com/office/powerpoint/2010/main" val="1796734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ítulo 178177"/>
          <p:cNvSpPr>
            <a:spLocks noGrp="1" noChangeArrowheads="1"/>
          </p:cNvSpPr>
          <p:nvPr>
            <p:ph type="title"/>
          </p:nvPr>
        </p:nvSpPr>
        <p:spPr/>
        <p:txBody>
          <a:bodyPr/>
          <a:lstStyle/>
          <a:p>
            <a:pPr algn="ctr"/>
            <a:r>
              <a:rPr lang="es-AR"/>
              <a:t>Excepciones. </a:t>
            </a:r>
            <a:endParaRPr lang="es-ES"/>
          </a:p>
        </p:txBody>
      </p:sp>
      <p:pic>
        <p:nvPicPr>
          <p:cNvPr id="32770" name="Content Placeholder 17818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84238" y="1484313"/>
            <a:ext cx="7375525" cy="4638675"/>
          </a:xfrm>
        </p:spPr>
      </p:pic>
      <p:sp>
        <p:nvSpPr>
          <p:cNvPr id="32771"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32772"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5C7B4A4-60FF-4689-BBF3-A6B1D23DA963}" type="slidenum">
              <a:rPr lang="es-ES" altLang="en-US"/>
              <a:pPr/>
              <a:t>36</a:t>
            </a:fld>
            <a:endParaRPr lang="es-ES" altLang="en-US"/>
          </a:p>
        </p:txBody>
      </p:sp>
    </p:spTree>
    <p:extLst>
      <p:ext uri="{BB962C8B-B14F-4D97-AF65-F5344CB8AC3E}">
        <p14:creationId xmlns:p14="http://schemas.microsoft.com/office/powerpoint/2010/main" val="2950423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ítulo 179201"/>
          <p:cNvSpPr>
            <a:spLocks noGrp="1" noChangeArrowheads="1"/>
          </p:cNvSpPr>
          <p:nvPr>
            <p:ph type="title"/>
          </p:nvPr>
        </p:nvSpPr>
        <p:spPr/>
        <p:txBody>
          <a:bodyPr/>
          <a:lstStyle/>
          <a:p>
            <a:pPr algn="ctr"/>
            <a:r>
              <a:rPr lang="es-AR"/>
              <a:t>Vector de Excepciones.</a:t>
            </a:r>
            <a:endParaRPr lang="es-ES"/>
          </a:p>
        </p:txBody>
      </p:sp>
      <p:pic>
        <p:nvPicPr>
          <p:cNvPr id="33794" name="Content Placeholder 17920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59000" y="1557338"/>
            <a:ext cx="4824413" cy="4691062"/>
          </a:xfrm>
        </p:spPr>
      </p:pic>
      <p:sp>
        <p:nvSpPr>
          <p:cNvPr id="33795"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33796"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D243E7E-8B72-4ED2-836C-29121B8B7CA9}" type="slidenum">
              <a:rPr lang="es-ES" altLang="en-US"/>
              <a:pPr/>
              <a:t>37</a:t>
            </a:fld>
            <a:endParaRPr lang="es-ES" altLang="en-US"/>
          </a:p>
        </p:txBody>
      </p:sp>
    </p:spTree>
    <p:extLst>
      <p:ext uri="{BB962C8B-B14F-4D97-AF65-F5344CB8AC3E}">
        <p14:creationId xmlns:p14="http://schemas.microsoft.com/office/powerpoint/2010/main" val="2438973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Content Placeholder 18023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08213" y="1484313"/>
            <a:ext cx="4743450" cy="4897437"/>
          </a:xfrm>
        </p:spPr>
      </p:pic>
      <p:sp>
        <p:nvSpPr>
          <p:cNvPr id="34818" name="Título 180225"/>
          <p:cNvSpPr>
            <a:spLocks noGrp="1" noChangeArrowheads="1"/>
          </p:cNvSpPr>
          <p:nvPr>
            <p:ph type="title"/>
          </p:nvPr>
        </p:nvSpPr>
        <p:spPr/>
        <p:txBody>
          <a:bodyPr/>
          <a:lstStyle/>
          <a:p>
            <a:pPr algn="ctr"/>
            <a:r>
              <a:rPr lang="es-AR"/>
              <a:t>Prioridades.</a:t>
            </a:r>
            <a:endParaRPr lang="es-ES"/>
          </a:p>
        </p:txBody>
      </p:sp>
      <p:sp>
        <p:nvSpPr>
          <p:cNvPr id="34819"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34820"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2D53A1F-AFD0-426A-BFBA-DA21F04E713D}" type="slidenum">
              <a:rPr lang="es-ES" altLang="en-US"/>
              <a:pPr/>
              <a:t>38</a:t>
            </a:fld>
            <a:endParaRPr lang="es-ES" altLang="en-US"/>
          </a:p>
        </p:txBody>
      </p:sp>
    </p:spTree>
    <p:extLst>
      <p:ext uri="{BB962C8B-B14F-4D97-AF65-F5344CB8AC3E}">
        <p14:creationId xmlns:p14="http://schemas.microsoft.com/office/powerpoint/2010/main" val="1699921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ítulo 264193"/>
          <p:cNvSpPr>
            <a:spLocks noGrp="1" noChangeArrowheads="1"/>
          </p:cNvSpPr>
          <p:nvPr>
            <p:ph type="title"/>
          </p:nvPr>
        </p:nvSpPr>
        <p:spPr/>
        <p:txBody>
          <a:bodyPr/>
          <a:lstStyle/>
          <a:p>
            <a:pPr algn="ctr"/>
            <a:r>
              <a:rPr lang="es-AR"/>
              <a:t>Stacking</a:t>
            </a:r>
            <a:endParaRPr lang="es-ES"/>
          </a:p>
        </p:txBody>
      </p:sp>
      <p:sp>
        <p:nvSpPr>
          <p:cNvPr id="35842" name="Text Placeholder 264196"/>
          <p:cNvSpPr>
            <a:spLocks noGrp="1" noChangeArrowheads="1"/>
          </p:cNvSpPr>
          <p:nvPr>
            <p:ph type="body" sz="half" idx="2"/>
          </p:nvPr>
        </p:nvSpPr>
        <p:spPr>
          <a:xfrm>
            <a:off x="457200" y="4724400"/>
            <a:ext cx="8229600" cy="1143000"/>
          </a:xfrm>
        </p:spPr>
        <p:txBody>
          <a:bodyPr/>
          <a:lstStyle/>
          <a:p>
            <a:pPr>
              <a:lnSpc>
                <a:spcPct val="80000"/>
              </a:lnSpc>
            </a:pPr>
            <a:r>
              <a:rPr lang="es-AR" sz="2000"/>
              <a:t>Cuando ocurre una excepción se envían a la pila los registros PC, PSR, R0-R3, R12 y LR.</a:t>
            </a:r>
          </a:p>
          <a:p>
            <a:pPr>
              <a:lnSpc>
                <a:spcPct val="80000"/>
              </a:lnSpc>
            </a:pPr>
            <a:r>
              <a:rPr lang="es-AR" sz="2000"/>
              <a:t>Si el procesador está en modo privilegiado usa el MSP si está en modo usuario usa el PSP.</a:t>
            </a:r>
            <a:endParaRPr lang="es-ES" sz="2000"/>
          </a:p>
        </p:txBody>
      </p:sp>
      <p:pic>
        <p:nvPicPr>
          <p:cNvPr id="35843" name="Content Placeholder 264197"/>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423988" y="1700213"/>
            <a:ext cx="6296025" cy="2943225"/>
          </a:xfrm>
        </p:spPr>
      </p:pic>
      <p:sp>
        <p:nvSpPr>
          <p:cNvPr id="35844"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35845"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F14E43D-8AE1-4E0F-AC90-E22CE04F388E}" type="slidenum">
              <a:rPr lang="es-ES" altLang="en-US"/>
              <a:pPr/>
              <a:t>39</a:t>
            </a:fld>
            <a:endParaRPr lang="es-ES" altLang="en-US"/>
          </a:p>
        </p:txBody>
      </p:sp>
    </p:spTree>
    <p:extLst>
      <p:ext uri="{BB962C8B-B14F-4D97-AF65-F5344CB8AC3E}">
        <p14:creationId xmlns:p14="http://schemas.microsoft.com/office/powerpoint/2010/main" val="2621717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ítulo 1"/>
          <p:cNvSpPr>
            <a:spLocks noGrp="1" noChangeArrowheads="1"/>
          </p:cNvSpPr>
          <p:nvPr>
            <p:ph type="title"/>
          </p:nvPr>
        </p:nvSpPr>
        <p:spPr/>
        <p:txBody>
          <a:bodyPr/>
          <a:lstStyle/>
          <a:p>
            <a:pPr algn="ctr"/>
            <a:r>
              <a:rPr lang="es-AR" altLang="es-ES"/>
              <a:t>Procesadores ARM.</a:t>
            </a:r>
          </a:p>
        </p:txBody>
      </p:sp>
      <p:pic>
        <p:nvPicPr>
          <p:cNvPr id="9218" name="Content Placeholder 5" descr="00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2162175"/>
            <a:ext cx="8229600" cy="3524250"/>
          </a:xfrm>
        </p:spPr>
      </p:pic>
      <p:sp>
        <p:nvSpPr>
          <p:cNvPr id="9219" name="Footer Placeholder 3"/>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9220" name="Slide Number Placeholder 4"/>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E240297-76DA-41DC-89A9-3774AB180292}" type="slidenum">
              <a:rPr lang="es-ES" altLang="en-US"/>
              <a:pPr/>
              <a:t>4</a:t>
            </a:fld>
            <a:endParaRPr lang="es-ES" altLang="en-US"/>
          </a:p>
        </p:txBody>
      </p:sp>
    </p:spTree>
    <p:extLst>
      <p:ext uri="{BB962C8B-B14F-4D97-AF65-F5344CB8AC3E}">
        <p14:creationId xmlns:p14="http://schemas.microsoft.com/office/powerpoint/2010/main" val="35977879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ítulo 262145"/>
          <p:cNvSpPr>
            <a:spLocks noGrp="1" noChangeArrowheads="1"/>
          </p:cNvSpPr>
          <p:nvPr>
            <p:ph type="title"/>
          </p:nvPr>
        </p:nvSpPr>
        <p:spPr/>
        <p:txBody>
          <a:bodyPr/>
          <a:lstStyle/>
          <a:p>
            <a:pPr algn="ctr"/>
            <a:r>
              <a:rPr lang="es-AR"/>
              <a:t>Tail Chaining</a:t>
            </a:r>
            <a:endParaRPr lang="es-ES"/>
          </a:p>
        </p:txBody>
      </p:sp>
      <p:pic>
        <p:nvPicPr>
          <p:cNvPr id="36866" name="Content Placeholder 26214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4213" y="1985963"/>
            <a:ext cx="7920037" cy="3322637"/>
          </a:xfrm>
        </p:spPr>
      </p:pic>
      <p:sp>
        <p:nvSpPr>
          <p:cNvPr id="36867"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36868"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614AFBD-7433-4DCA-9632-919F4CCAAE9A}" type="slidenum">
              <a:rPr lang="es-ES" altLang="en-US"/>
              <a:pPr/>
              <a:t>40</a:t>
            </a:fld>
            <a:endParaRPr lang="es-ES" altLang="en-US"/>
          </a:p>
        </p:txBody>
      </p:sp>
    </p:spTree>
    <p:extLst>
      <p:ext uri="{BB962C8B-B14F-4D97-AF65-F5344CB8AC3E}">
        <p14:creationId xmlns:p14="http://schemas.microsoft.com/office/powerpoint/2010/main" val="487121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ítulo 266241"/>
          <p:cNvSpPr>
            <a:spLocks noGrp="1" noChangeArrowheads="1"/>
          </p:cNvSpPr>
          <p:nvPr>
            <p:ph type="title"/>
          </p:nvPr>
        </p:nvSpPr>
        <p:spPr/>
        <p:txBody>
          <a:bodyPr/>
          <a:lstStyle/>
          <a:p>
            <a:pPr algn="ctr"/>
            <a:r>
              <a:rPr lang="es-AR"/>
              <a:t>Late Arrivals</a:t>
            </a:r>
            <a:endParaRPr lang="es-ES"/>
          </a:p>
        </p:txBody>
      </p:sp>
      <p:pic>
        <p:nvPicPr>
          <p:cNvPr id="37890" name="Content Placeholder 26624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74713" y="1989138"/>
            <a:ext cx="7394575" cy="3478212"/>
          </a:xfrm>
        </p:spPr>
      </p:pic>
      <p:sp>
        <p:nvSpPr>
          <p:cNvPr id="37891"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37892"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B0663A9-C50F-40E2-8298-55B3F375BE77}" type="slidenum">
              <a:rPr lang="es-ES" altLang="en-US"/>
              <a:pPr/>
              <a:t>41</a:t>
            </a:fld>
            <a:endParaRPr lang="es-ES" altLang="en-US"/>
          </a:p>
        </p:txBody>
      </p:sp>
    </p:spTree>
    <p:extLst>
      <p:ext uri="{BB962C8B-B14F-4D97-AF65-F5344CB8AC3E}">
        <p14:creationId xmlns:p14="http://schemas.microsoft.com/office/powerpoint/2010/main" val="1577417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ítulo 258049"/>
          <p:cNvSpPr>
            <a:spLocks noGrp="1" noChangeArrowheads="1"/>
          </p:cNvSpPr>
          <p:nvPr>
            <p:ph type="title"/>
          </p:nvPr>
        </p:nvSpPr>
        <p:spPr/>
        <p:txBody>
          <a:bodyPr/>
          <a:lstStyle/>
          <a:p>
            <a:pPr algn="ctr"/>
            <a:r>
              <a:rPr lang="es-AR"/>
              <a:t>Systick.</a:t>
            </a:r>
            <a:endParaRPr lang="es-ES"/>
          </a:p>
        </p:txBody>
      </p:sp>
      <p:sp>
        <p:nvSpPr>
          <p:cNvPr id="38914" name="Text Placeholder 258051"/>
          <p:cNvSpPr>
            <a:spLocks noGrp="1" noChangeArrowheads="1"/>
          </p:cNvSpPr>
          <p:nvPr>
            <p:ph type="body" sz="half" idx="1"/>
          </p:nvPr>
        </p:nvSpPr>
        <p:spPr>
          <a:xfrm>
            <a:off x="457200" y="1981200"/>
            <a:ext cx="8229600" cy="1866900"/>
          </a:xfrm>
        </p:spPr>
        <p:txBody>
          <a:bodyPr/>
          <a:lstStyle/>
          <a:p>
            <a:r>
              <a:rPr lang="es-AR" sz="2400"/>
              <a:t>El Systick es un timer sencillo integrado con el NVIC.</a:t>
            </a:r>
          </a:p>
          <a:p>
            <a:r>
              <a:rPr lang="es-AR" sz="2400"/>
              <a:t>Es un contador descendente de 24 bits. </a:t>
            </a:r>
          </a:p>
          <a:p>
            <a:r>
              <a:rPr lang="es-AR" sz="2400"/>
              <a:t>Se lo va a utilizar generalmente como “ticks” del sistema.</a:t>
            </a:r>
            <a:endParaRPr lang="es-ES" sz="2400"/>
          </a:p>
        </p:txBody>
      </p:sp>
      <p:pic>
        <p:nvPicPr>
          <p:cNvPr id="38915" name="Content Placeholder 25805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282700" y="3716338"/>
            <a:ext cx="6577013" cy="2347912"/>
          </a:xfrm>
        </p:spPr>
      </p:pic>
      <p:sp>
        <p:nvSpPr>
          <p:cNvPr id="38916"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38917"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4507149-DBE6-4AEF-B1FB-6110F7614441}" type="slidenum">
              <a:rPr lang="es-ES" altLang="en-US"/>
              <a:pPr/>
              <a:t>42</a:t>
            </a:fld>
            <a:endParaRPr lang="es-ES" altLang="en-US"/>
          </a:p>
        </p:txBody>
      </p:sp>
    </p:spTree>
    <p:extLst>
      <p:ext uri="{BB962C8B-B14F-4D97-AF65-F5344CB8AC3E}">
        <p14:creationId xmlns:p14="http://schemas.microsoft.com/office/powerpoint/2010/main" val="1498060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ítulo 260097"/>
          <p:cNvSpPr>
            <a:spLocks noGrp="1" noChangeArrowheads="1"/>
          </p:cNvSpPr>
          <p:nvPr>
            <p:ph type="title"/>
          </p:nvPr>
        </p:nvSpPr>
        <p:spPr/>
        <p:txBody>
          <a:bodyPr/>
          <a:lstStyle/>
          <a:p>
            <a:pPr algn="ctr"/>
            <a:r>
              <a:rPr lang="es-AR"/>
              <a:t>Systick (2)</a:t>
            </a:r>
            <a:endParaRPr lang="es-ES"/>
          </a:p>
        </p:txBody>
      </p:sp>
      <p:pic>
        <p:nvPicPr>
          <p:cNvPr id="39938" name="Content Placeholder 26010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77850" y="1700213"/>
            <a:ext cx="7988300" cy="666750"/>
          </a:xfrm>
        </p:spPr>
      </p:pic>
      <p:pic>
        <p:nvPicPr>
          <p:cNvPr id="39939" name="Imagen 2601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2420938"/>
            <a:ext cx="7848600" cy="13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Imagen 2601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288" y="3860800"/>
            <a:ext cx="7843837"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39942"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277B55F-E923-4334-8698-D5350AA41D94}" type="slidenum">
              <a:rPr lang="es-ES" altLang="en-US"/>
              <a:pPr/>
              <a:t>43</a:t>
            </a:fld>
            <a:endParaRPr lang="es-ES" altLang="en-US"/>
          </a:p>
        </p:txBody>
      </p:sp>
    </p:spTree>
    <p:extLst>
      <p:ext uri="{BB962C8B-B14F-4D97-AF65-F5344CB8AC3E}">
        <p14:creationId xmlns:p14="http://schemas.microsoft.com/office/powerpoint/2010/main" val="7570427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ítulo 286721"/>
          <p:cNvSpPr>
            <a:spLocks noGrp="1" noChangeArrowheads="1"/>
          </p:cNvSpPr>
          <p:nvPr>
            <p:ph type="title"/>
          </p:nvPr>
        </p:nvSpPr>
        <p:spPr/>
        <p:txBody>
          <a:bodyPr/>
          <a:lstStyle/>
          <a:p>
            <a:pPr algn="ctr"/>
            <a:r>
              <a:rPr lang="es-AR"/>
              <a:t>Secuencia de Reset.</a:t>
            </a:r>
            <a:endParaRPr lang="es-ES"/>
          </a:p>
        </p:txBody>
      </p:sp>
      <p:pic>
        <p:nvPicPr>
          <p:cNvPr id="54274" name="Content Placeholder 28672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2901950"/>
            <a:ext cx="8229600" cy="2044700"/>
          </a:xfrm>
        </p:spPr>
      </p:pic>
      <p:sp>
        <p:nvSpPr>
          <p:cNvPr id="54275"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54276"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B62ECF8-BBC8-4C65-A04E-D2FCDB08BFD3}" type="slidenum">
              <a:rPr lang="es-ES" altLang="en-US"/>
              <a:pPr/>
              <a:t>44</a:t>
            </a:fld>
            <a:endParaRPr lang="es-ES" altLang="en-US"/>
          </a:p>
        </p:txBody>
      </p:sp>
    </p:spTree>
    <p:extLst>
      <p:ext uri="{BB962C8B-B14F-4D97-AF65-F5344CB8AC3E}">
        <p14:creationId xmlns:p14="http://schemas.microsoft.com/office/powerpoint/2010/main" val="4137342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ítulo 289793"/>
          <p:cNvSpPr>
            <a:spLocks noGrp="1" noChangeArrowheads="1"/>
          </p:cNvSpPr>
          <p:nvPr>
            <p:ph type="title"/>
          </p:nvPr>
        </p:nvSpPr>
        <p:spPr/>
        <p:txBody>
          <a:bodyPr/>
          <a:lstStyle/>
          <a:p>
            <a:pPr algn="ctr"/>
            <a:r>
              <a:rPr lang="es-AR"/>
              <a:t>Secuencia de Reset.</a:t>
            </a:r>
            <a:endParaRPr lang="es-ES"/>
          </a:p>
        </p:txBody>
      </p:sp>
      <p:pic>
        <p:nvPicPr>
          <p:cNvPr id="55298" name="Content Placeholder 28979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89163" y="1628775"/>
            <a:ext cx="4764087" cy="4537075"/>
          </a:xfrm>
        </p:spPr>
      </p:pic>
      <p:sp>
        <p:nvSpPr>
          <p:cNvPr id="55299"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55300"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3FCE7CB-8D50-4165-AA06-01323E48B8A5}" type="slidenum">
              <a:rPr lang="es-ES" altLang="en-US"/>
              <a:pPr/>
              <a:t>45</a:t>
            </a:fld>
            <a:endParaRPr lang="es-ES" altLang="en-US"/>
          </a:p>
        </p:txBody>
      </p:sp>
    </p:spTree>
    <p:extLst>
      <p:ext uri="{BB962C8B-B14F-4D97-AF65-F5344CB8AC3E}">
        <p14:creationId xmlns:p14="http://schemas.microsoft.com/office/powerpoint/2010/main" val="11832194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ítulo 1"/>
          <p:cNvSpPr>
            <a:spLocks noGrp="1" noChangeArrowheads="1"/>
          </p:cNvSpPr>
          <p:nvPr>
            <p:ph type="title"/>
          </p:nvPr>
        </p:nvSpPr>
        <p:spPr/>
        <p:txBody>
          <a:bodyPr/>
          <a:lstStyle/>
          <a:p>
            <a:pPr algn="ctr"/>
            <a:r>
              <a:rPr lang="es-AR" altLang="es-ES"/>
              <a:t>Debug. JTAG</a:t>
            </a:r>
          </a:p>
        </p:txBody>
      </p:sp>
      <p:pic>
        <p:nvPicPr>
          <p:cNvPr id="16386" name="Content Placeholder 4" descr="010"/>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57200" y="3155950"/>
            <a:ext cx="4038600" cy="1535113"/>
          </a:xfrm>
        </p:spPr>
      </p:pic>
      <p:sp>
        <p:nvSpPr>
          <p:cNvPr id="16387" name="Content Placeholder 3"/>
          <p:cNvSpPr>
            <a:spLocks noGrp="1" noChangeArrowheads="1"/>
          </p:cNvSpPr>
          <p:nvPr>
            <p:ph sz="half" idx="2"/>
          </p:nvPr>
        </p:nvSpPr>
        <p:spPr/>
        <p:txBody>
          <a:bodyPr/>
          <a:lstStyle/>
          <a:p>
            <a:r>
              <a:rPr lang="es-AR" altLang="es-ES" sz="2000"/>
              <a:t>JTAG es un protocolo de debug de 4 (lo más usual) o 5 pines. </a:t>
            </a:r>
          </a:p>
          <a:p>
            <a:r>
              <a:rPr lang="es-AR" altLang="es-ES" sz="2000"/>
              <a:t>JTAG es un protocolo serie que permite "encadenar" varios dispositivos sobre el mismo puerto.</a:t>
            </a:r>
          </a:p>
          <a:p>
            <a:r>
              <a:rPr lang="es-AR" altLang="es-ES" sz="2000"/>
              <a:t>JTAG es definido por la norma IEEE 1149.1-1990.</a:t>
            </a:r>
            <a:r>
              <a:rPr lang="es-AR" altLang="es-ES"/>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ítulo 1"/>
          <p:cNvSpPr>
            <a:spLocks noGrp="1" noChangeArrowheads="1"/>
          </p:cNvSpPr>
          <p:nvPr>
            <p:ph type="title"/>
          </p:nvPr>
        </p:nvSpPr>
        <p:spPr/>
        <p:txBody>
          <a:bodyPr/>
          <a:lstStyle/>
          <a:p>
            <a:pPr algn="ctr"/>
            <a:r>
              <a:rPr lang="es-AR" altLang="es-ES"/>
              <a:t>Debug. JTAG.</a:t>
            </a:r>
          </a:p>
        </p:txBody>
      </p:sp>
      <p:pic>
        <p:nvPicPr>
          <p:cNvPr id="17410" name="Content Placeholder 4" descr="tap_state_machine"/>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49238" y="1463675"/>
            <a:ext cx="4389437" cy="4849813"/>
          </a:xfrm>
        </p:spPr>
      </p:pic>
      <p:sp>
        <p:nvSpPr>
          <p:cNvPr id="17411" name="Content Placeholder 3"/>
          <p:cNvSpPr>
            <a:spLocks noGrp="1" noChangeArrowheads="1"/>
          </p:cNvSpPr>
          <p:nvPr>
            <p:ph sz="half" idx="2"/>
          </p:nvPr>
        </p:nvSpPr>
        <p:spPr/>
        <p:txBody>
          <a:bodyPr/>
          <a:lstStyle/>
          <a:p>
            <a:r>
              <a:rPr lang="es-AR" altLang="es-ES" sz="1800"/>
              <a:t>JTAG define un registro de datos(DR) y un registro de instrucción (IR).</a:t>
            </a:r>
          </a:p>
          <a:p>
            <a:r>
              <a:rPr lang="es-AR" altLang="es-ES" sz="1800"/>
              <a:t>JTAG define algunas instrucciones obligatorias</a:t>
            </a:r>
          </a:p>
          <a:p>
            <a:pPr lvl="1"/>
            <a:r>
              <a:rPr lang="es-AR" altLang="es-ES" sz="1600"/>
              <a:t>BYPASS</a:t>
            </a:r>
          </a:p>
          <a:p>
            <a:pPr lvl="1"/>
            <a:r>
              <a:rPr lang="es-AR" altLang="es-ES" sz="1600"/>
              <a:t>EXTEST</a:t>
            </a:r>
          </a:p>
          <a:p>
            <a:pPr lvl="1"/>
            <a:r>
              <a:rPr lang="es-AR" altLang="es-ES" sz="1600"/>
              <a:t>SAMPLE/PRELOAD</a:t>
            </a:r>
          </a:p>
          <a:p>
            <a:pPr lvl="1"/>
            <a:r>
              <a:rPr lang="es-AR" altLang="es-ES" sz="1600"/>
              <a:t>IDCODE (no obligatoria)</a:t>
            </a:r>
          </a:p>
          <a:p>
            <a:r>
              <a:rPr lang="es-AR" altLang="es-ES" sz="1800"/>
              <a:t>Permite definir instrucciones propias (usadas por casi todos los fabricantes para programar dispositivos)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ítulo 1"/>
          <p:cNvSpPr>
            <a:spLocks noGrp="1" noChangeArrowheads="1"/>
          </p:cNvSpPr>
          <p:nvPr>
            <p:ph type="title"/>
          </p:nvPr>
        </p:nvSpPr>
        <p:spPr/>
        <p:txBody>
          <a:bodyPr/>
          <a:lstStyle/>
          <a:p>
            <a:pPr algn="ctr"/>
            <a:r>
              <a:rPr lang="es-AR" altLang="es-ES"/>
              <a:t>Debug. SerialWire</a:t>
            </a:r>
          </a:p>
        </p:txBody>
      </p:sp>
      <p:pic>
        <p:nvPicPr>
          <p:cNvPr id="18434" name="Content Placeholder 4" descr="011"/>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57200" y="2982913"/>
            <a:ext cx="4038600" cy="1881187"/>
          </a:xfrm>
        </p:spPr>
      </p:pic>
      <p:sp>
        <p:nvSpPr>
          <p:cNvPr id="18435" name="Content Placeholder 3"/>
          <p:cNvSpPr>
            <a:spLocks noGrp="1" noChangeArrowheads="1"/>
          </p:cNvSpPr>
          <p:nvPr>
            <p:ph sz="half" idx="2"/>
          </p:nvPr>
        </p:nvSpPr>
        <p:spPr/>
        <p:txBody>
          <a:bodyPr/>
          <a:lstStyle/>
          <a:p>
            <a:r>
              <a:rPr lang="es-AR" altLang="es-ES" sz="2000"/>
              <a:t>El protocolo SerialWire usa dos pines SWCLK y SWDIO. </a:t>
            </a:r>
          </a:p>
          <a:p>
            <a:r>
              <a:rPr lang="es-AR" altLang="es-ES" sz="2000"/>
              <a:t>La línea de datos es bidireccional y la de CLK es siempre manejada por el debugger.</a:t>
            </a:r>
          </a:p>
          <a:p>
            <a:r>
              <a:rPr lang="es-AR" altLang="es-ES" sz="2000"/>
              <a:t>En los microcontroladores LPC se lo puede controlar totalmente por este protocolo.</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1 Título"/>
          <p:cNvSpPr>
            <a:spLocks noGrp="1" noChangeArrowheads="1"/>
          </p:cNvSpPr>
          <p:nvPr>
            <p:ph type="title"/>
          </p:nvPr>
        </p:nvSpPr>
        <p:spPr/>
        <p:txBody>
          <a:bodyPr/>
          <a:lstStyle/>
          <a:p>
            <a:pPr algn="ctr" eaLnBrk="1" hangingPunct="1"/>
            <a:r>
              <a:rPr lang="es-ES" altLang="es-AR"/>
              <a:t>Debug en Cortex-M3</a:t>
            </a:r>
            <a:endParaRPr lang="es-AR" altLang="es-AR"/>
          </a:p>
        </p:txBody>
      </p:sp>
      <p:sp>
        <p:nvSpPr>
          <p:cNvPr id="19458" name="2 Marcador de contenido"/>
          <p:cNvSpPr>
            <a:spLocks noGrp="1" noChangeArrowheads="1"/>
          </p:cNvSpPr>
          <p:nvPr>
            <p:ph idx="1"/>
          </p:nvPr>
        </p:nvSpPr>
        <p:spPr/>
        <p:txBody>
          <a:bodyPr/>
          <a:lstStyle/>
          <a:p>
            <a:pPr eaLnBrk="1" hangingPunct="1"/>
            <a:r>
              <a:rPr lang="es-ES" altLang="es-AR"/>
              <a:t>Los procesadores Cortex-M3 provee dos características de debug que pueden ser clasificadas en dos tipos:</a:t>
            </a:r>
          </a:p>
          <a:p>
            <a:pPr lvl="1" eaLnBrk="1" hangingPunct="1"/>
            <a:r>
              <a:rPr lang="es-ES" altLang="es-AR"/>
              <a:t>Invasivo.</a:t>
            </a:r>
          </a:p>
          <a:p>
            <a:pPr lvl="1" eaLnBrk="1" hangingPunct="1"/>
            <a:r>
              <a:rPr lang="es-ES" altLang="es-AR"/>
              <a:t>No invasivo.</a:t>
            </a:r>
            <a:endParaRPr lang="es-AR" altLang="es-AR"/>
          </a:p>
        </p:txBody>
      </p:sp>
      <p:sp>
        <p:nvSpPr>
          <p:cNvPr id="19459" name="3 Marcador de pie de página"/>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a:buFont typeface="Arial" panose="020B0604020202020204" pitchFamily="34" charset="0"/>
              <a:buNone/>
            </a:pPr>
            <a:r>
              <a:rPr lang="es-ES" altLang="es-AR">
                <a:latin typeface="Arial" panose="020B0604020202020204" pitchFamily="34" charset="0"/>
              </a:rPr>
              <a:t>Juan Alarcón. jalarcon@electron.frba.utn.edu.ar</a:t>
            </a:r>
          </a:p>
        </p:txBody>
      </p:sp>
      <p:sp>
        <p:nvSpPr>
          <p:cNvPr id="19460" name="4 Marcador de número de diapositiva"/>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200E0EAB-AF20-4CD3-8C1F-6763AB12301E}" type="slidenum">
              <a:rPr lang="es-ES" altLang="en-US" smtClean="0"/>
              <a:pPr/>
              <a:t>49</a:t>
            </a:fld>
            <a:endParaRPr lang="es-E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ítulo 55297"/>
          <p:cNvSpPr>
            <a:spLocks noGrp="1" noChangeArrowheads="1"/>
          </p:cNvSpPr>
          <p:nvPr>
            <p:ph type="title"/>
          </p:nvPr>
        </p:nvSpPr>
        <p:spPr/>
        <p:txBody>
          <a:bodyPr/>
          <a:lstStyle/>
          <a:p>
            <a:pPr algn="ctr"/>
            <a:r>
              <a:rPr lang="es-AR"/>
              <a:t>Procesadores ARM</a:t>
            </a:r>
            <a:endParaRPr lang="es-ES"/>
          </a:p>
        </p:txBody>
      </p:sp>
      <p:sp>
        <p:nvSpPr>
          <p:cNvPr id="11266" name="Text Placeholder 55298"/>
          <p:cNvSpPr>
            <a:spLocks noGrp="1" noChangeArrowheads="1"/>
          </p:cNvSpPr>
          <p:nvPr>
            <p:ph type="body" idx="1"/>
          </p:nvPr>
        </p:nvSpPr>
        <p:spPr/>
        <p:txBody>
          <a:bodyPr/>
          <a:lstStyle/>
          <a:p>
            <a:r>
              <a:rPr lang="es-AR" sz="2400"/>
              <a:t>Procesadores de 32 bits (registros, bus de datos, bus de memoria). </a:t>
            </a:r>
          </a:p>
          <a:p>
            <a:r>
              <a:rPr lang="es-AR" sz="2400"/>
              <a:t>Procesadores con set de instrucciones RISC (reduced instruction set computer).</a:t>
            </a:r>
          </a:p>
          <a:p>
            <a:r>
              <a:rPr lang="es-AR" sz="2400"/>
              <a:t>Arquitectura Harvard (Cortex-M</a:t>
            </a:r>
            <a:r>
              <a:rPr lang="es-AR" altLang="es-AR" sz="2400"/>
              <a:t>3</a:t>
            </a:r>
            <a:r>
              <a:rPr lang="es-AR" sz="2400"/>
              <a:t>). </a:t>
            </a:r>
            <a:r>
              <a:rPr lang="es-AR" altLang="es-AR" sz="2400"/>
              <a:t>Arquitectura Von Neumann (Cortex-M0).</a:t>
            </a:r>
            <a:r>
              <a:rPr lang="es-AR" sz="2400"/>
              <a:t> </a:t>
            </a:r>
          </a:p>
          <a:p>
            <a:r>
              <a:rPr lang="es-AR" sz="2400"/>
              <a:t>Definen modos de operación (sistema – usuario definido por hardware).</a:t>
            </a:r>
          </a:p>
        </p:txBody>
      </p:sp>
      <p:sp>
        <p:nvSpPr>
          <p:cNvPr id="11267"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11268"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9B8F7C0-51F5-4BCB-B78C-5DD966A3978D}" type="slidenum">
              <a:rPr lang="es-ES" altLang="en-US"/>
              <a:pPr/>
              <a:t>5</a:t>
            </a:fld>
            <a:endParaRPr lang="es-ES" altLang="en-US"/>
          </a:p>
        </p:txBody>
      </p:sp>
    </p:spTree>
    <p:extLst>
      <p:ext uri="{BB962C8B-B14F-4D97-AF65-F5344CB8AC3E}">
        <p14:creationId xmlns:p14="http://schemas.microsoft.com/office/powerpoint/2010/main" val="23994609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1 Título"/>
          <p:cNvSpPr>
            <a:spLocks noGrp="1" noChangeArrowheads="1"/>
          </p:cNvSpPr>
          <p:nvPr>
            <p:ph type="title"/>
          </p:nvPr>
        </p:nvSpPr>
        <p:spPr/>
        <p:txBody>
          <a:bodyPr/>
          <a:lstStyle/>
          <a:p>
            <a:pPr algn="ctr" eaLnBrk="1" hangingPunct="1"/>
            <a:r>
              <a:rPr lang="es-ES" altLang="es-AR"/>
              <a:t>Debug en Cortex-M3</a:t>
            </a:r>
            <a:endParaRPr lang="es-AR" altLang="es-AR"/>
          </a:p>
        </p:txBody>
      </p:sp>
      <p:sp>
        <p:nvSpPr>
          <p:cNvPr id="20482" name="2 Marcador de contenido"/>
          <p:cNvSpPr>
            <a:spLocks noGrp="1" noChangeArrowheads="1"/>
          </p:cNvSpPr>
          <p:nvPr>
            <p:ph idx="1"/>
          </p:nvPr>
        </p:nvSpPr>
        <p:spPr/>
        <p:txBody>
          <a:bodyPr/>
          <a:lstStyle/>
          <a:p>
            <a:pPr eaLnBrk="1" hangingPunct="1"/>
            <a:r>
              <a:rPr lang="es-ES" altLang="es-AR"/>
              <a:t>Debug invasivo:</a:t>
            </a:r>
          </a:p>
          <a:p>
            <a:pPr lvl="1" eaLnBrk="1" hangingPunct="1"/>
            <a:r>
              <a:rPr lang="es-ES" altLang="es-AR"/>
              <a:t>Ejecución por pasos.</a:t>
            </a:r>
          </a:p>
          <a:p>
            <a:pPr lvl="1" eaLnBrk="1" hangingPunct="1"/>
            <a:r>
              <a:rPr lang="es-ES" altLang="es-AR"/>
              <a:t>Breakpoints por hardware.</a:t>
            </a:r>
          </a:p>
          <a:p>
            <a:pPr lvl="1" eaLnBrk="1" hangingPunct="1"/>
            <a:r>
              <a:rPr lang="es-ES" altLang="es-AR"/>
              <a:t>Excepciones de debug.</a:t>
            </a:r>
          </a:p>
          <a:p>
            <a:pPr lvl="1" eaLnBrk="1" hangingPunct="1"/>
            <a:r>
              <a:rPr lang="es-ES" altLang="es-AR"/>
              <a:t>Acceso a registros (lectura y escritura)</a:t>
            </a:r>
          </a:p>
          <a:p>
            <a:pPr lvl="1" eaLnBrk="1" hangingPunct="1"/>
            <a:r>
              <a:rPr lang="es-ES" altLang="es-AR"/>
              <a:t>Acceso y modificación de datos en memoria.</a:t>
            </a:r>
            <a:endParaRPr lang="es-AR" altLang="es-AR"/>
          </a:p>
        </p:txBody>
      </p:sp>
      <p:sp>
        <p:nvSpPr>
          <p:cNvPr id="20483" name="3 Marcador de pie de página"/>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a:buFont typeface="Arial" panose="020B0604020202020204" pitchFamily="34" charset="0"/>
              <a:buNone/>
            </a:pPr>
            <a:r>
              <a:rPr lang="es-ES" altLang="es-AR">
                <a:latin typeface="Arial" panose="020B0604020202020204" pitchFamily="34" charset="0"/>
              </a:rPr>
              <a:t>Juan Alarcón. jalarcon@electron.frba.utn.edu.ar</a:t>
            </a:r>
          </a:p>
        </p:txBody>
      </p:sp>
      <p:sp>
        <p:nvSpPr>
          <p:cNvPr id="20484" name="4 Marcador de número de diapositiva"/>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63F305B5-E1BD-43F2-9C52-238FDFBADB42}" type="slidenum">
              <a:rPr lang="es-ES" altLang="en-US" smtClean="0"/>
              <a:pPr/>
              <a:t>50</a:t>
            </a:fld>
            <a:endParaRPr lang="es-ES"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1 Título"/>
          <p:cNvSpPr>
            <a:spLocks noGrp="1" noChangeArrowheads="1"/>
          </p:cNvSpPr>
          <p:nvPr>
            <p:ph type="title"/>
          </p:nvPr>
        </p:nvSpPr>
        <p:spPr/>
        <p:txBody>
          <a:bodyPr/>
          <a:lstStyle/>
          <a:p>
            <a:pPr algn="ctr" eaLnBrk="1" hangingPunct="1"/>
            <a:r>
              <a:rPr lang="es-ES" altLang="es-AR"/>
              <a:t>Debug en Cortex-M3</a:t>
            </a:r>
            <a:endParaRPr lang="es-AR" altLang="es-AR"/>
          </a:p>
        </p:txBody>
      </p:sp>
      <p:sp>
        <p:nvSpPr>
          <p:cNvPr id="21506" name="2 Marcador de contenido"/>
          <p:cNvSpPr>
            <a:spLocks noGrp="1" noChangeArrowheads="1"/>
          </p:cNvSpPr>
          <p:nvPr>
            <p:ph idx="1"/>
          </p:nvPr>
        </p:nvSpPr>
        <p:spPr/>
        <p:txBody>
          <a:bodyPr/>
          <a:lstStyle/>
          <a:p>
            <a:pPr eaLnBrk="1" hangingPunct="1"/>
            <a:r>
              <a:rPr lang="es-ES" altLang="es-AR"/>
              <a:t>Debug no invasivo:</a:t>
            </a:r>
          </a:p>
          <a:p>
            <a:pPr lvl="1" eaLnBrk="1" hangingPunct="1"/>
            <a:r>
              <a:rPr lang="es-ES" altLang="es-AR"/>
              <a:t>Acceso a memoria (lectura de memoria).</a:t>
            </a:r>
          </a:p>
          <a:p>
            <a:pPr lvl="1" eaLnBrk="1" hangingPunct="1"/>
            <a:r>
              <a:rPr lang="es-ES" altLang="es-AR"/>
              <a:t>Seguimiento:</a:t>
            </a:r>
          </a:p>
          <a:p>
            <a:pPr lvl="2" eaLnBrk="1" hangingPunct="1"/>
            <a:r>
              <a:rPr lang="es-ES" altLang="es-AR"/>
              <a:t>Instrucciones</a:t>
            </a:r>
          </a:p>
          <a:p>
            <a:pPr lvl="2" eaLnBrk="1" hangingPunct="1"/>
            <a:r>
              <a:rPr lang="es-ES" altLang="es-AR"/>
              <a:t>Datos.</a:t>
            </a:r>
          </a:p>
          <a:p>
            <a:pPr lvl="1" eaLnBrk="1" hangingPunct="1"/>
            <a:r>
              <a:rPr lang="es-ES" altLang="es-AR"/>
              <a:t>Profiling.</a:t>
            </a:r>
          </a:p>
          <a:p>
            <a:pPr lvl="1" eaLnBrk="1" hangingPunct="1"/>
            <a:endParaRPr lang="es-ES" altLang="es-AR"/>
          </a:p>
        </p:txBody>
      </p:sp>
      <p:sp>
        <p:nvSpPr>
          <p:cNvPr id="21507" name="3 Marcador de pie de página"/>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a:buFont typeface="Arial" panose="020B0604020202020204" pitchFamily="34" charset="0"/>
              <a:buNone/>
            </a:pPr>
            <a:r>
              <a:rPr lang="es-ES" altLang="es-AR">
                <a:latin typeface="Arial" panose="020B0604020202020204" pitchFamily="34" charset="0"/>
              </a:rPr>
              <a:t>Juan Alarcón. jalarcon@electron.frba.utn.edu.ar</a:t>
            </a:r>
          </a:p>
        </p:txBody>
      </p:sp>
      <p:sp>
        <p:nvSpPr>
          <p:cNvPr id="21508" name="4 Marcador de número de diapositiva"/>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02A6C954-BF52-4EC8-BCF9-F4552E47F8C8}" type="slidenum">
              <a:rPr lang="es-ES" altLang="en-US" smtClean="0"/>
              <a:pPr/>
              <a:t>51</a:t>
            </a:fld>
            <a:endParaRPr lang="es-ES"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1 Título"/>
          <p:cNvSpPr>
            <a:spLocks noGrp="1" noChangeArrowheads="1"/>
          </p:cNvSpPr>
          <p:nvPr>
            <p:ph type="title"/>
          </p:nvPr>
        </p:nvSpPr>
        <p:spPr/>
        <p:txBody>
          <a:bodyPr/>
          <a:lstStyle/>
          <a:p>
            <a:pPr algn="ctr" eaLnBrk="1" hangingPunct="1"/>
            <a:r>
              <a:rPr lang="es-ES" altLang="es-AR"/>
              <a:t>Interfaz de Debug.</a:t>
            </a:r>
            <a:endParaRPr lang="es-AR" altLang="es-AR"/>
          </a:p>
        </p:txBody>
      </p:sp>
      <p:sp>
        <p:nvSpPr>
          <p:cNvPr id="22530" name="3 Marcador de pie de página"/>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a:buFont typeface="Arial" panose="020B0604020202020204" pitchFamily="34" charset="0"/>
              <a:buNone/>
            </a:pPr>
            <a:r>
              <a:rPr lang="es-ES" altLang="es-AR">
                <a:latin typeface="Arial" panose="020B0604020202020204" pitchFamily="34" charset="0"/>
              </a:rPr>
              <a:t>Juan Alarcón. jalarcon@electron.frba.utn.edu.ar</a:t>
            </a:r>
          </a:p>
        </p:txBody>
      </p:sp>
      <p:sp>
        <p:nvSpPr>
          <p:cNvPr id="22531" name="4 Marcador de número de diapositiva"/>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D565FA2E-63BB-489F-A3B5-1AD53DEAE7EB}" type="slidenum">
              <a:rPr lang="es-ES" altLang="en-US" smtClean="0"/>
              <a:pPr/>
              <a:t>52</a:t>
            </a:fld>
            <a:endParaRPr lang="es-ES" altLang="en-US"/>
          </a:p>
        </p:txBody>
      </p:sp>
      <p:pic>
        <p:nvPicPr>
          <p:cNvPr id="2253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2025650"/>
            <a:ext cx="8229600" cy="3797300"/>
          </a:xfr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1 Título"/>
          <p:cNvSpPr>
            <a:spLocks noGrp="1" noChangeArrowheads="1"/>
          </p:cNvSpPr>
          <p:nvPr>
            <p:ph type="title"/>
          </p:nvPr>
        </p:nvSpPr>
        <p:spPr/>
        <p:txBody>
          <a:bodyPr/>
          <a:lstStyle/>
          <a:p>
            <a:pPr algn="ctr" eaLnBrk="1" hangingPunct="1"/>
            <a:r>
              <a:rPr lang="es-ES" altLang="es-AR"/>
              <a:t>Modos de debug.</a:t>
            </a:r>
            <a:endParaRPr lang="es-AR" altLang="es-AR"/>
          </a:p>
        </p:txBody>
      </p:sp>
      <p:sp>
        <p:nvSpPr>
          <p:cNvPr id="24578" name="2 Marcador de contenido"/>
          <p:cNvSpPr>
            <a:spLocks noGrp="1" noChangeArrowheads="1"/>
          </p:cNvSpPr>
          <p:nvPr>
            <p:ph idx="1"/>
          </p:nvPr>
        </p:nvSpPr>
        <p:spPr/>
        <p:txBody>
          <a:bodyPr/>
          <a:lstStyle/>
          <a:p>
            <a:pPr eaLnBrk="1" hangingPunct="1"/>
            <a:r>
              <a:rPr lang="es-ES" altLang="es-AR"/>
              <a:t>Los procesadores Cortex-M3 soportan dos modos de debug.</a:t>
            </a:r>
          </a:p>
          <a:p>
            <a:pPr lvl="1" eaLnBrk="1" hangingPunct="1"/>
            <a:r>
              <a:rPr lang="es-ES" altLang="es-AR"/>
              <a:t>Halt. El procesador detiene su ejecución completamente.</a:t>
            </a:r>
          </a:p>
          <a:p>
            <a:pPr lvl="1" eaLnBrk="1" hangingPunct="1"/>
            <a:r>
              <a:rPr lang="es-ES" altLang="es-AR"/>
              <a:t>Debug monitor. El procesador ejecuta una excepción de debug.</a:t>
            </a:r>
            <a:endParaRPr lang="es-AR" altLang="es-AR"/>
          </a:p>
        </p:txBody>
      </p:sp>
      <p:sp>
        <p:nvSpPr>
          <p:cNvPr id="24579" name="3 Marcador de pie de página"/>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a:buFont typeface="Arial" panose="020B0604020202020204" pitchFamily="34" charset="0"/>
              <a:buNone/>
            </a:pPr>
            <a:r>
              <a:rPr lang="es-ES" altLang="es-AR">
                <a:latin typeface="Arial" panose="020B0604020202020204" pitchFamily="34" charset="0"/>
              </a:rPr>
              <a:t>Juan Alarcón. jalarcon@electron.frba.utn.edu.ar</a:t>
            </a:r>
          </a:p>
        </p:txBody>
      </p:sp>
      <p:sp>
        <p:nvSpPr>
          <p:cNvPr id="24580" name="4 Marcador de número de diapositiva"/>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5740CAC7-1FF8-48A8-970B-164C4A51F1DB}" type="slidenum">
              <a:rPr lang="es-ES" altLang="en-US" smtClean="0"/>
              <a:pPr/>
              <a:t>53</a:t>
            </a:fld>
            <a:endParaRPr lang="es-ES"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1 Título"/>
          <p:cNvSpPr>
            <a:spLocks noGrp="1" noChangeArrowheads="1"/>
          </p:cNvSpPr>
          <p:nvPr>
            <p:ph type="title"/>
          </p:nvPr>
        </p:nvSpPr>
        <p:spPr/>
        <p:txBody>
          <a:bodyPr/>
          <a:lstStyle/>
          <a:p>
            <a:pPr algn="ctr" eaLnBrk="1" hangingPunct="1"/>
            <a:r>
              <a:rPr lang="es-ES" altLang="es-AR"/>
              <a:t>Modos de debug. Halt.</a:t>
            </a:r>
            <a:endParaRPr lang="es-AR" altLang="es-AR"/>
          </a:p>
        </p:txBody>
      </p:sp>
      <p:sp>
        <p:nvSpPr>
          <p:cNvPr id="25602" name="2 Marcador de contenido"/>
          <p:cNvSpPr>
            <a:spLocks noGrp="1" noChangeArrowheads="1"/>
          </p:cNvSpPr>
          <p:nvPr>
            <p:ph idx="1"/>
          </p:nvPr>
        </p:nvSpPr>
        <p:spPr/>
        <p:txBody>
          <a:bodyPr/>
          <a:lstStyle/>
          <a:p>
            <a:pPr eaLnBrk="1" hangingPunct="1"/>
            <a:r>
              <a:rPr lang="es-ES" altLang="es-AR"/>
              <a:t>La ejecución del procesador </a:t>
            </a:r>
            <a:r>
              <a:rPr lang="es-ES" altLang="es-AR" b="1" i="1"/>
              <a:t>se detiene</a:t>
            </a:r>
            <a:r>
              <a:rPr lang="es-ES" altLang="es-AR"/>
              <a:t>.</a:t>
            </a:r>
          </a:p>
          <a:p>
            <a:pPr eaLnBrk="1" hangingPunct="1"/>
            <a:r>
              <a:rPr lang="es-ES" altLang="es-AR"/>
              <a:t>El SYSTICK se detiene.</a:t>
            </a:r>
          </a:p>
          <a:p>
            <a:pPr eaLnBrk="1" hangingPunct="1"/>
            <a:r>
              <a:rPr lang="es-ES" altLang="es-AR"/>
              <a:t>Las interrupciones son demoradas y/o enmascaradas.</a:t>
            </a:r>
          </a:p>
        </p:txBody>
      </p:sp>
      <p:sp>
        <p:nvSpPr>
          <p:cNvPr id="25603" name="3 Marcador de pie de página"/>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a:buFont typeface="Arial" panose="020B0604020202020204" pitchFamily="34" charset="0"/>
              <a:buNone/>
            </a:pPr>
            <a:r>
              <a:rPr lang="es-ES" altLang="es-AR">
                <a:latin typeface="Arial" panose="020B0604020202020204" pitchFamily="34" charset="0"/>
              </a:rPr>
              <a:t>Juan Alarcón. jalarcon@electron.frba.utn.edu.ar</a:t>
            </a:r>
          </a:p>
        </p:txBody>
      </p:sp>
      <p:sp>
        <p:nvSpPr>
          <p:cNvPr id="25604" name="4 Marcador de número de diapositiva"/>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0C6E0F04-C1C5-4F89-86D8-AA57481E6982}" type="slidenum">
              <a:rPr lang="es-ES" altLang="en-US" smtClean="0"/>
              <a:pPr/>
              <a:t>54</a:t>
            </a:fld>
            <a:endParaRPr lang="es-ES"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1 Título"/>
          <p:cNvSpPr>
            <a:spLocks noGrp="1" noChangeArrowheads="1"/>
          </p:cNvSpPr>
          <p:nvPr>
            <p:ph type="title"/>
          </p:nvPr>
        </p:nvSpPr>
        <p:spPr/>
        <p:txBody>
          <a:bodyPr/>
          <a:lstStyle/>
          <a:p>
            <a:pPr algn="ctr" eaLnBrk="1" hangingPunct="1"/>
            <a:r>
              <a:rPr lang="es-ES" altLang="es-AR"/>
              <a:t>Modos de debug. Debug monitor</a:t>
            </a:r>
            <a:endParaRPr lang="es-AR" altLang="es-AR"/>
          </a:p>
        </p:txBody>
      </p:sp>
      <p:sp>
        <p:nvSpPr>
          <p:cNvPr id="27650" name="2 Marcador de contenido"/>
          <p:cNvSpPr>
            <a:spLocks noGrp="1" noChangeArrowheads="1"/>
          </p:cNvSpPr>
          <p:nvPr>
            <p:ph idx="1"/>
          </p:nvPr>
        </p:nvSpPr>
        <p:spPr/>
        <p:txBody>
          <a:bodyPr/>
          <a:lstStyle/>
          <a:p>
            <a:pPr eaLnBrk="1" hangingPunct="1"/>
            <a:r>
              <a:rPr lang="es-ES" altLang="es-AR" sz="3000"/>
              <a:t>El procesador ejecuta la interrupción tipo 12.</a:t>
            </a:r>
          </a:p>
          <a:p>
            <a:pPr eaLnBrk="1" hangingPunct="1"/>
            <a:r>
              <a:rPr lang="es-ES" altLang="es-AR" sz="3000"/>
              <a:t>El SYSTICK si corriendo.</a:t>
            </a:r>
          </a:p>
          <a:p>
            <a:pPr eaLnBrk="1" hangingPunct="1"/>
            <a:r>
              <a:rPr lang="es-ES" altLang="es-AR" sz="3000"/>
              <a:t>Las nuevas interrupciones serán atendidas o demoradas en función de la configuración del NVIC.</a:t>
            </a:r>
          </a:p>
          <a:p>
            <a:pPr eaLnBrk="1" hangingPunct="1"/>
            <a:r>
              <a:rPr lang="es-ES" altLang="es-AR" sz="3000"/>
              <a:t>El contenido de la memoria puede ser alterado por el handler de debug.</a:t>
            </a:r>
            <a:endParaRPr lang="es-AR" altLang="es-AR" sz="3000"/>
          </a:p>
        </p:txBody>
      </p:sp>
      <p:sp>
        <p:nvSpPr>
          <p:cNvPr id="27651" name="3 Marcador de pie de página"/>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a:buFont typeface="Arial" panose="020B0604020202020204" pitchFamily="34" charset="0"/>
              <a:buNone/>
            </a:pPr>
            <a:r>
              <a:rPr lang="es-ES" altLang="es-AR">
                <a:latin typeface="Arial" panose="020B0604020202020204" pitchFamily="34" charset="0"/>
              </a:rPr>
              <a:t>Juan Alarcón. jalarcon@electron.frba.utn.edu.ar</a:t>
            </a:r>
          </a:p>
        </p:txBody>
      </p:sp>
      <p:sp>
        <p:nvSpPr>
          <p:cNvPr id="27652" name="4 Marcador de número de diapositiva"/>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62195DA8-8507-42E0-9AA3-E01861072701}" type="slidenum">
              <a:rPr lang="es-ES" altLang="en-US" smtClean="0"/>
              <a:pPr/>
              <a:t>55</a:t>
            </a:fld>
            <a:endParaRPr lang="es-ES"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ítulo 1"/>
          <p:cNvSpPr>
            <a:spLocks noGrp="1" noChangeArrowheads="1"/>
          </p:cNvSpPr>
          <p:nvPr>
            <p:ph type="title"/>
          </p:nvPr>
        </p:nvSpPr>
        <p:spPr/>
        <p:txBody>
          <a:bodyPr/>
          <a:lstStyle/>
          <a:p>
            <a:pPr algn="ctr"/>
            <a:r>
              <a:rPr lang="zh-CN" altLang="es-ES">
                <a:ea typeface="SimSun" panose="02010600030101010101" pitchFamily="2" charset="-122"/>
              </a:rPr>
              <a:t>Cortex-M0.</a:t>
            </a:r>
          </a:p>
        </p:txBody>
      </p:sp>
      <p:pic>
        <p:nvPicPr>
          <p:cNvPr id="7170" name="Content Placeholder 5" descr="001"/>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57200" y="2093913"/>
            <a:ext cx="4038600" cy="3659187"/>
          </a:xfrm>
        </p:spPr>
      </p:pic>
      <p:sp>
        <p:nvSpPr>
          <p:cNvPr id="7171" name="Content Placeholder 4"/>
          <p:cNvSpPr>
            <a:spLocks noGrp="1" noChangeArrowheads="1"/>
          </p:cNvSpPr>
          <p:nvPr>
            <p:ph sz="half" idx="2"/>
          </p:nvPr>
        </p:nvSpPr>
        <p:spPr/>
        <p:txBody>
          <a:bodyPr/>
          <a:lstStyle/>
          <a:p>
            <a:r>
              <a:rPr lang="zh-CN" altLang="es-ES" sz="2000">
                <a:ea typeface="SimSun" panose="02010600030101010101" pitchFamily="2" charset="-122"/>
              </a:rPr>
              <a:t>Es el procesador más pequeño de la familia.</a:t>
            </a:r>
          </a:p>
          <a:p>
            <a:r>
              <a:rPr lang="zh-CN" altLang="es-ES" sz="2000">
                <a:ea typeface="SimSun" panose="02010600030101010101" pitchFamily="2" charset="-122"/>
              </a:rPr>
              <a:t>Arquitectura Von Neumann. Menor rendimiento que los M3.</a:t>
            </a:r>
          </a:p>
          <a:p>
            <a:r>
              <a:rPr lang="zh-CN" altLang="es-ES" sz="2000">
                <a:ea typeface="SimSun" panose="02010600030101010101" pitchFamily="2" charset="-122"/>
              </a:rPr>
              <a:t>Mismo controlador de Interrupciones que el M3 (NVIC) con 32 fuentes de interrupción máximo.</a:t>
            </a:r>
          </a:p>
          <a:p>
            <a:r>
              <a:rPr lang="zh-CN" altLang="es-ES" sz="2000">
                <a:ea typeface="SimSun" panose="02010600030101010101" pitchFamily="2" charset="-122"/>
              </a:rPr>
              <a:t>Menores capacidades de debug que M3.</a:t>
            </a:r>
          </a:p>
          <a:p>
            <a:endParaRPr lang="zh-CN" altLang="es-ES" sz="2000">
              <a:ea typeface="SimSun" panose="02010600030101010101" pitchFamily="2" charset="-122"/>
            </a:endParaRPr>
          </a:p>
        </p:txBody>
      </p:sp>
    </p:spTree>
    <p:extLst>
      <p:ext uri="{BB962C8B-B14F-4D97-AF65-F5344CB8AC3E}">
        <p14:creationId xmlns:p14="http://schemas.microsoft.com/office/powerpoint/2010/main" val="6246822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es-AR" dirty="0"/>
              <a:t>Cortex-M0. Modos de operación y estados</a:t>
            </a:r>
          </a:p>
        </p:txBody>
      </p:sp>
      <p:pic>
        <p:nvPicPr>
          <p:cNvPr id="7" name="Marcador de contenido 6"/>
          <p:cNvPicPr>
            <a:picLocks noGrp="1" noChangeAspect="1"/>
          </p:cNvPicPr>
          <p:nvPr>
            <p:ph idx="1"/>
          </p:nvPr>
        </p:nvPicPr>
        <p:blipFill>
          <a:blip r:embed="rId2"/>
          <a:stretch>
            <a:fillRect/>
          </a:stretch>
        </p:blipFill>
        <p:spPr>
          <a:xfrm>
            <a:off x="457200" y="2165336"/>
            <a:ext cx="8229600" cy="3517927"/>
          </a:xfrm>
          <a:prstGeom prst="rect">
            <a:avLst/>
          </a:prstGeom>
        </p:spPr>
      </p:pic>
    </p:spTree>
    <p:extLst>
      <p:ext uri="{BB962C8B-B14F-4D97-AF65-F5344CB8AC3E}">
        <p14:creationId xmlns:p14="http://schemas.microsoft.com/office/powerpoint/2010/main" val="21686007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Cortex-M0. Registros</a:t>
            </a:r>
          </a:p>
        </p:txBody>
      </p:sp>
      <p:pic>
        <p:nvPicPr>
          <p:cNvPr id="4" name="Marcador de contenido 3"/>
          <p:cNvPicPr>
            <a:picLocks noGrp="1" noChangeAspect="1"/>
          </p:cNvPicPr>
          <p:nvPr>
            <p:ph idx="1"/>
          </p:nvPr>
        </p:nvPicPr>
        <p:blipFill>
          <a:blip r:embed="rId2"/>
          <a:stretch>
            <a:fillRect/>
          </a:stretch>
        </p:blipFill>
        <p:spPr>
          <a:xfrm>
            <a:off x="1227734" y="1981200"/>
            <a:ext cx="6688532" cy="3886200"/>
          </a:xfrm>
          <a:prstGeom prst="rect">
            <a:avLst/>
          </a:prstGeom>
        </p:spPr>
      </p:pic>
    </p:spTree>
    <p:extLst>
      <p:ext uri="{BB962C8B-B14F-4D97-AF65-F5344CB8AC3E}">
        <p14:creationId xmlns:p14="http://schemas.microsoft.com/office/powerpoint/2010/main" val="38579826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Cortex-M0. Registros</a:t>
            </a:r>
          </a:p>
        </p:txBody>
      </p:sp>
      <p:sp>
        <p:nvSpPr>
          <p:cNvPr id="3" name="Marcador de contenido 2"/>
          <p:cNvSpPr>
            <a:spLocks noGrp="1"/>
          </p:cNvSpPr>
          <p:nvPr>
            <p:ph idx="1"/>
          </p:nvPr>
        </p:nvSpPr>
        <p:spPr/>
        <p:txBody>
          <a:bodyPr>
            <a:normAutofit fontScale="55000" lnSpcReduction="20000"/>
          </a:bodyPr>
          <a:lstStyle/>
          <a:p>
            <a:r>
              <a:rPr lang="es-AR" dirty="0"/>
              <a:t>R0-R12. Son registros de propósito general. La mayoría de las instrucciones pueden acceder a los registros R0-R7 (por ejemplo MOV).</a:t>
            </a:r>
          </a:p>
          <a:p>
            <a:pPr marL="0" indent="0">
              <a:buNone/>
            </a:pPr>
            <a:endParaRPr lang="es-AR" dirty="0"/>
          </a:p>
          <a:p>
            <a:r>
              <a:rPr lang="es-AR" dirty="0"/>
              <a:t>R13 - SP es un registro que es usado como puntero a la pila. R13 puede acceder a dos registros (MSP o PSP) en función de la configuración del registro de control en modo </a:t>
            </a:r>
            <a:r>
              <a:rPr lang="es-AR" dirty="0" err="1"/>
              <a:t>thread</a:t>
            </a:r>
            <a:r>
              <a:rPr lang="es-AR" dirty="0"/>
              <a:t> y siempre MSP en modo </a:t>
            </a:r>
            <a:r>
              <a:rPr lang="es-AR" dirty="0" err="1"/>
              <a:t>handler</a:t>
            </a:r>
            <a:endParaRPr lang="es-AR" dirty="0"/>
          </a:p>
          <a:p>
            <a:endParaRPr lang="es-AR" dirty="0"/>
          </a:p>
          <a:p>
            <a:r>
              <a:rPr lang="es-AR" dirty="0"/>
              <a:t>R14 - LR. Contiene la dirección de retorno en el caso de interrupciones o llamadas a función.</a:t>
            </a:r>
          </a:p>
          <a:p>
            <a:pPr marL="0" indent="0">
              <a:buNone/>
            </a:pPr>
            <a:endParaRPr lang="es-AR" dirty="0"/>
          </a:p>
          <a:p>
            <a:r>
              <a:rPr lang="es-AR" dirty="0"/>
              <a:t>R15 – PC. Contador de programa. Se puede leer y escribir, una escritura en R15 genera un salto (sin actualizar R14) el bit menos significativo no se usa (instrucciones de 16 bits) y debe estar siempre en 1. </a:t>
            </a:r>
          </a:p>
        </p:txBody>
      </p:sp>
    </p:spTree>
    <p:extLst>
      <p:ext uri="{BB962C8B-B14F-4D97-AF65-F5344CB8AC3E}">
        <p14:creationId xmlns:p14="http://schemas.microsoft.com/office/powerpoint/2010/main" val="3106556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ítulo 162817"/>
          <p:cNvSpPr>
            <a:spLocks noGrp="1" noChangeArrowheads="1"/>
          </p:cNvSpPr>
          <p:nvPr>
            <p:ph type="title"/>
          </p:nvPr>
        </p:nvSpPr>
        <p:spPr/>
        <p:txBody>
          <a:bodyPr/>
          <a:lstStyle/>
          <a:p>
            <a:pPr algn="ctr"/>
            <a:r>
              <a:rPr lang="es-AR"/>
              <a:t>Características Generales.</a:t>
            </a:r>
            <a:endParaRPr lang="es-ES"/>
          </a:p>
        </p:txBody>
      </p:sp>
      <p:sp>
        <p:nvSpPr>
          <p:cNvPr id="12290" name="Text Placeholder 162818"/>
          <p:cNvSpPr>
            <a:spLocks noGrp="1" noChangeArrowheads="1"/>
          </p:cNvSpPr>
          <p:nvPr>
            <p:ph type="body" idx="1"/>
          </p:nvPr>
        </p:nvSpPr>
        <p:spPr/>
        <p:txBody>
          <a:bodyPr/>
          <a:lstStyle/>
          <a:p>
            <a:r>
              <a:rPr lang="es-AR" sz="2400"/>
              <a:t>Arquitectura Load/Store.</a:t>
            </a:r>
          </a:p>
          <a:p>
            <a:r>
              <a:rPr lang="es-AR" sz="2400"/>
              <a:t>Instrucciones de tamaño fijo.</a:t>
            </a:r>
          </a:p>
          <a:p>
            <a:r>
              <a:rPr lang="es-AR" altLang="es-AR" sz="2400"/>
              <a:t>Máquina de 3 direcciones.</a:t>
            </a:r>
          </a:p>
          <a:p>
            <a:r>
              <a:rPr lang="es-AR" sz="2400"/>
              <a:t>La mayoría de las instrucciones son de un único ciclo de reloj.</a:t>
            </a:r>
          </a:p>
          <a:p>
            <a:r>
              <a:rPr lang="es-AR" sz="2400"/>
              <a:t>Ejecución condicional de instrucciones.</a:t>
            </a:r>
          </a:p>
          <a:p>
            <a:r>
              <a:rPr lang="es-AR" sz="2400"/>
              <a:t>Barrel shifter de 32 bits.</a:t>
            </a:r>
          </a:p>
          <a:p>
            <a:pPr>
              <a:buFont typeface="Wingdings" pitchFamily="2" charset="2"/>
              <a:buNone/>
            </a:pPr>
            <a:endParaRPr lang="es-ES"/>
          </a:p>
        </p:txBody>
      </p:sp>
      <p:sp>
        <p:nvSpPr>
          <p:cNvPr id="12291"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12292"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117C024-BC79-48E2-824E-1066CECE8ECB}" type="slidenum">
              <a:rPr lang="es-ES" altLang="en-US"/>
              <a:pPr/>
              <a:t>6</a:t>
            </a:fld>
            <a:endParaRPr lang="es-ES" altLang="en-US"/>
          </a:p>
        </p:txBody>
      </p:sp>
    </p:spTree>
    <p:extLst>
      <p:ext uri="{BB962C8B-B14F-4D97-AF65-F5344CB8AC3E}">
        <p14:creationId xmlns:p14="http://schemas.microsoft.com/office/powerpoint/2010/main" val="29516940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es-AR" dirty="0"/>
              <a:t>Cortex-M0. Registros especiales</a:t>
            </a:r>
          </a:p>
        </p:txBody>
      </p:sp>
      <p:pic>
        <p:nvPicPr>
          <p:cNvPr id="6" name="Marcador de contenido 5"/>
          <p:cNvPicPr>
            <a:picLocks noGrp="1" noChangeAspect="1"/>
          </p:cNvPicPr>
          <p:nvPr>
            <p:ph sz="half" idx="1"/>
          </p:nvPr>
        </p:nvPicPr>
        <p:blipFill>
          <a:blip r:embed="rId2"/>
          <a:stretch>
            <a:fillRect/>
          </a:stretch>
        </p:blipFill>
        <p:spPr>
          <a:xfrm>
            <a:off x="1041956" y="1701024"/>
            <a:ext cx="6688429" cy="2299476"/>
          </a:xfrm>
          <a:prstGeom prst="rect">
            <a:avLst/>
          </a:prstGeom>
        </p:spPr>
      </p:pic>
      <p:pic>
        <p:nvPicPr>
          <p:cNvPr id="7" name="Imagen 6"/>
          <p:cNvPicPr>
            <a:picLocks noChangeAspect="1"/>
          </p:cNvPicPr>
          <p:nvPr/>
        </p:nvPicPr>
        <p:blipFill>
          <a:blip r:embed="rId3"/>
          <a:stretch>
            <a:fillRect/>
          </a:stretch>
        </p:blipFill>
        <p:spPr>
          <a:xfrm>
            <a:off x="1266550" y="4112645"/>
            <a:ext cx="6463835" cy="1095978"/>
          </a:xfrm>
          <a:prstGeom prst="rect">
            <a:avLst/>
          </a:prstGeom>
        </p:spPr>
      </p:pic>
    </p:spTree>
    <p:extLst>
      <p:ext uri="{BB962C8B-B14F-4D97-AF65-F5344CB8AC3E}">
        <p14:creationId xmlns:p14="http://schemas.microsoft.com/office/powerpoint/2010/main" val="271577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pPr algn="ctr"/>
            <a:r>
              <a:rPr lang="es-AR" sz="3600" dirty="0"/>
              <a:t>Cortex-M0. Registros especiales (2)</a:t>
            </a:r>
          </a:p>
        </p:txBody>
      </p:sp>
      <p:pic>
        <p:nvPicPr>
          <p:cNvPr id="8" name="Imagen 7"/>
          <p:cNvPicPr>
            <a:picLocks noChangeAspect="1"/>
          </p:cNvPicPr>
          <p:nvPr/>
        </p:nvPicPr>
        <p:blipFill>
          <a:blip r:embed="rId2"/>
          <a:stretch>
            <a:fillRect/>
          </a:stretch>
        </p:blipFill>
        <p:spPr>
          <a:xfrm>
            <a:off x="724867" y="4724982"/>
            <a:ext cx="7694265" cy="1589229"/>
          </a:xfrm>
          <a:prstGeom prst="rect">
            <a:avLst/>
          </a:prstGeom>
        </p:spPr>
      </p:pic>
      <p:pic>
        <p:nvPicPr>
          <p:cNvPr id="7" name="Marcador de contenido 6"/>
          <p:cNvPicPr>
            <a:picLocks noGrp="1" noChangeAspect="1"/>
          </p:cNvPicPr>
          <p:nvPr>
            <p:ph idx="1"/>
          </p:nvPr>
        </p:nvPicPr>
        <p:blipFill>
          <a:blip r:embed="rId3"/>
          <a:stretch>
            <a:fillRect/>
          </a:stretch>
        </p:blipFill>
        <p:spPr>
          <a:xfrm>
            <a:off x="1764039" y="1629025"/>
            <a:ext cx="4894675" cy="3166210"/>
          </a:xfrm>
          <a:prstGeom prst="rect">
            <a:avLst/>
          </a:prstGeom>
        </p:spPr>
      </p:pic>
    </p:spTree>
    <p:extLst>
      <p:ext uri="{BB962C8B-B14F-4D97-AF65-F5344CB8AC3E}">
        <p14:creationId xmlns:p14="http://schemas.microsoft.com/office/powerpoint/2010/main" val="6783622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Cortex-M0. Set de Instrucciones</a:t>
            </a:r>
          </a:p>
        </p:txBody>
      </p:sp>
      <p:pic>
        <p:nvPicPr>
          <p:cNvPr id="4" name="Marcador de contenido 3"/>
          <p:cNvPicPr>
            <a:picLocks noGrp="1" noChangeAspect="1"/>
          </p:cNvPicPr>
          <p:nvPr>
            <p:ph idx="1"/>
          </p:nvPr>
        </p:nvPicPr>
        <p:blipFill>
          <a:blip r:embed="rId2"/>
          <a:stretch>
            <a:fillRect/>
          </a:stretch>
        </p:blipFill>
        <p:spPr>
          <a:xfrm>
            <a:off x="396058" y="1989020"/>
            <a:ext cx="8229600" cy="1904300"/>
          </a:xfrm>
          <a:prstGeom prst="rect">
            <a:avLst/>
          </a:prstGeom>
        </p:spPr>
      </p:pic>
      <p:pic>
        <p:nvPicPr>
          <p:cNvPr id="5" name="Imagen 4"/>
          <p:cNvPicPr>
            <a:picLocks noChangeAspect="1"/>
          </p:cNvPicPr>
          <p:nvPr/>
        </p:nvPicPr>
        <p:blipFill>
          <a:blip r:embed="rId3"/>
          <a:stretch>
            <a:fillRect/>
          </a:stretch>
        </p:blipFill>
        <p:spPr>
          <a:xfrm>
            <a:off x="457200" y="4220989"/>
            <a:ext cx="8278889" cy="1188764"/>
          </a:xfrm>
          <a:prstGeom prst="rect">
            <a:avLst/>
          </a:prstGeom>
        </p:spPr>
      </p:pic>
    </p:spTree>
    <p:extLst>
      <p:ext uri="{BB962C8B-B14F-4D97-AF65-F5344CB8AC3E}">
        <p14:creationId xmlns:p14="http://schemas.microsoft.com/office/powerpoint/2010/main" val="10321929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err="1"/>
              <a:t>Cortex</a:t>
            </a:r>
            <a:r>
              <a:rPr lang="es-AR" dirty="0"/>
              <a:t> M0. Buses</a:t>
            </a:r>
          </a:p>
        </p:txBody>
      </p:sp>
      <p:pic>
        <p:nvPicPr>
          <p:cNvPr id="4" name="Marcador de contenido 3"/>
          <p:cNvPicPr>
            <a:picLocks noGrp="1" noChangeAspect="1"/>
          </p:cNvPicPr>
          <p:nvPr>
            <p:ph idx="1"/>
          </p:nvPr>
        </p:nvPicPr>
        <p:blipFill>
          <a:blip r:embed="rId2"/>
          <a:stretch>
            <a:fillRect/>
          </a:stretch>
        </p:blipFill>
        <p:spPr>
          <a:xfrm>
            <a:off x="852854" y="1981200"/>
            <a:ext cx="7438292" cy="3886200"/>
          </a:xfrm>
          <a:prstGeom prst="rect">
            <a:avLst/>
          </a:prstGeom>
        </p:spPr>
      </p:pic>
    </p:spTree>
    <p:extLst>
      <p:ext uri="{BB962C8B-B14F-4D97-AF65-F5344CB8AC3E}">
        <p14:creationId xmlns:p14="http://schemas.microsoft.com/office/powerpoint/2010/main" val="20170285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Cortex-M0. Interfaz AHB-Lite</a:t>
            </a:r>
          </a:p>
        </p:txBody>
      </p:sp>
      <p:sp>
        <p:nvSpPr>
          <p:cNvPr id="4" name="Marcador de contenido 3"/>
          <p:cNvSpPr>
            <a:spLocks noGrp="1"/>
          </p:cNvSpPr>
          <p:nvPr>
            <p:ph sz="half" idx="1"/>
          </p:nvPr>
        </p:nvSpPr>
        <p:spPr/>
        <p:txBody>
          <a:bodyPr>
            <a:normAutofit fontScale="85000" lnSpcReduction="20000"/>
          </a:bodyPr>
          <a:lstStyle/>
          <a:p>
            <a:r>
              <a:rPr lang="es-AR" dirty="0"/>
              <a:t>La interfaz AHB-Lite es la que permite la comunicación entre el procesador Cortex-M0 y el resto de los dispositivos de alta velocidad, esencialmente memorias.</a:t>
            </a:r>
          </a:p>
          <a:p>
            <a:endParaRPr lang="es-AR" dirty="0"/>
          </a:p>
          <a:p>
            <a:r>
              <a:rPr lang="es-AR" dirty="0"/>
              <a:t>Es una interfaz sincrónica que no permite buses de alta impedancia</a:t>
            </a:r>
          </a:p>
        </p:txBody>
      </p:sp>
      <p:pic>
        <p:nvPicPr>
          <p:cNvPr id="6" name="Marcador de contenido 5"/>
          <p:cNvPicPr>
            <a:picLocks noGrp="1" noChangeAspect="1"/>
          </p:cNvPicPr>
          <p:nvPr>
            <p:ph sz="half" idx="2"/>
          </p:nvPr>
        </p:nvPicPr>
        <p:blipFill>
          <a:blip r:embed="rId2"/>
          <a:stretch>
            <a:fillRect/>
          </a:stretch>
        </p:blipFill>
        <p:spPr>
          <a:xfrm>
            <a:off x="4648200" y="1981200"/>
            <a:ext cx="4038600" cy="2031538"/>
          </a:xfrm>
          <a:prstGeom prst="rect">
            <a:avLst/>
          </a:prstGeom>
        </p:spPr>
      </p:pic>
    </p:spTree>
    <p:extLst>
      <p:ext uri="{BB962C8B-B14F-4D97-AF65-F5344CB8AC3E}">
        <p14:creationId xmlns:p14="http://schemas.microsoft.com/office/powerpoint/2010/main" val="18669812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Cortex-M0. Interfaz AHB-Lite</a:t>
            </a:r>
          </a:p>
        </p:txBody>
      </p:sp>
      <p:sp>
        <p:nvSpPr>
          <p:cNvPr id="3" name="Marcador de contenido 2"/>
          <p:cNvSpPr>
            <a:spLocks noGrp="1"/>
          </p:cNvSpPr>
          <p:nvPr>
            <p:ph sz="half" idx="1"/>
          </p:nvPr>
        </p:nvSpPr>
        <p:spPr>
          <a:xfrm>
            <a:off x="457200" y="1981200"/>
            <a:ext cx="2530822" cy="3886200"/>
          </a:xfrm>
        </p:spPr>
        <p:txBody>
          <a:bodyPr>
            <a:normAutofit fontScale="62500" lnSpcReduction="20000"/>
          </a:bodyPr>
          <a:lstStyle/>
          <a:p>
            <a:pPr algn="just"/>
            <a:r>
              <a:rPr lang="es-AR" dirty="0"/>
              <a:t>La interfaz soporta diferentes formas de transferir datos: dato único, secuenciales y con ciclos de espera. </a:t>
            </a:r>
          </a:p>
          <a:p>
            <a:pPr algn="just"/>
            <a:endParaRPr lang="es-AR" dirty="0"/>
          </a:p>
          <a:p>
            <a:pPr algn="just"/>
            <a:r>
              <a:rPr lang="es-AR" dirty="0"/>
              <a:t>Todas las transferencias son sincrónicas y las más sencillas requieren al menos dos ciclos de reloj </a:t>
            </a:r>
          </a:p>
        </p:txBody>
      </p:sp>
      <p:pic>
        <p:nvPicPr>
          <p:cNvPr id="5" name="Marcador de contenido 4"/>
          <p:cNvPicPr>
            <a:picLocks noGrp="1" noChangeAspect="1"/>
          </p:cNvPicPr>
          <p:nvPr>
            <p:ph sz="half" idx="2"/>
          </p:nvPr>
        </p:nvPicPr>
        <p:blipFill>
          <a:blip r:embed="rId2"/>
          <a:stretch>
            <a:fillRect/>
          </a:stretch>
        </p:blipFill>
        <p:spPr>
          <a:xfrm>
            <a:off x="3464293" y="1981200"/>
            <a:ext cx="4890352" cy="3886200"/>
          </a:xfrm>
          <a:prstGeom prst="rect">
            <a:avLst/>
          </a:prstGeom>
        </p:spPr>
      </p:pic>
    </p:spTree>
    <p:extLst>
      <p:ext uri="{BB962C8B-B14F-4D97-AF65-F5344CB8AC3E}">
        <p14:creationId xmlns:p14="http://schemas.microsoft.com/office/powerpoint/2010/main" val="38404977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Corte-M0. Interfaz APB</a:t>
            </a:r>
          </a:p>
        </p:txBody>
      </p:sp>
      <p:sp>
        <p:nvSpPr>
          <p:cNvPr id="3" name="Marcador de contenido 2"/>
          <p:cNvSpPr>
            <a:spLocks noGrp="1"/>
          </p:cNvSpPr>
          <p:nvPr>
            <p:ph sz="half" idx="1"/>
          </p:nvPr>
        </p:nvSpPr>
        <p:spPr/>
        <p:txBody>
          <a:bodyPr>
            <a:normAutofit fontScale="77500" lnSpcReduction="20000"/>
          </a:bodyPr>
          <a:lstStyle/>
          <a:p>
            <a:r>
              <a:rPr lang="es-AR" dirty="0"/>
              <a:t>El APB es la interfaz con la que se van a conectar los periféricos de baja velocidad.</a:t>
            </a:r>
          </a:p>
          <a:p>
            <a:pPr marL="0" indent="0">
              <a:buNone/>
            </a:pPr>
            <a:r>
              <a:rPr lang="es-AR" dirty="0"/>
              <a:t> </a:t>
            </a:r>
          </a:p>
          <a:p>
            <a:r>
              <a:rPr lang="es-AR" dirty="0"/>
              <a:t>Estos periféricos no se van a conectar directamente al procesador, sino lo van a hacer a través de un dispositivo que conecta el bus APB con el AHB-Lite (Bridge)</a:t>
            </a:r>
          </a:p>
        </p:txBody>
      </p:sp>
      <p:pic>
        <p:nvPicPr>
          <p:cNvPr id="5" name="Marcador de contenido 4"/>
          <p:cNvPicPr>
            <a:picLocks noGrp="1" noChangeAspect="1"/>
          </p:cNvPicPr>
          <p:nvPr>
            <p:ph sz="half" idx="2"/>
          </p:nvPr>
        </p:nvPicPr>
        <p:blipFill>
          <a:blip r:embed="rId2"/>
          <a:stretch>
            <a:fillRect/>
          </a:stretch>
        </p:blipFill>
        <p:spPr>
          <a:xfrm>
            <a:off x="4648200" y="1982241"/>
            <a:ext cx="4038600" cy="3884118"/>
          </a:xfrm>
          <a:prstGeom prst="rect">
            <a:avLst/>
          </a:prstGeom>
        </p:spPr>
      </p:pic>
    </p:spTree>
    <p:extLst>
      <p:ext uri="{BB962C8B-B14F-4D97-AF65-F5344CB8AC3E}">
        <p14:creationId xmlns:p14="http://schemas.microsoft.com/office/powerpoint/2010/main" val="8993913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es-AR" dirty="0"/>
              <a:t>Cortex-M0. Interfaz APB. Escrituras</a:t>
            </a:r>
          </a:p>
        </p:txBody>
      </p:sp>
      <p:pic>
        <p:nvPicPr>
          <p:cNvPr id="6" name="Marcador de contenido 5"/>
          <p:cNvPicPr>
            <a:picLocks noGrp="1" noChangeAspect="1"/>
          </p:cNvPicPr>
          <p:nvPr>
            <p:ph sz="half" idx="2"/>
          </p:nvPr>
        </p:nvPicPr>
        <p:blipFill>
          <a:blip r:embed="rId2"/>
          <a:stretch>
            <a:fillRect/>
          </a:stretch>
        </p:blipFill>
        <p:spPr>
          <a:xfrm>
            <a:off x="4081769" y="2581643"/>
            <a:ext cx="4959657" cy="2575333"/>
          </a:xfrm>
          <a:prstGeom prst="rect">
            <a:avLst/>
          </a:prstGeom>
        </p:spPr>
      </p:pic>
      <p:pic>
        <p:nvPicPr>
          <p:cNvPr id="5" name="Marcador de contenido 4"/>
          <p:cNvPicPr>
            <a:picLocks noGrp="1" noChangeAspect="1"/>
          </p:cNvPicPr>
          <p:nvPr>
            <p:ph sz="half" idx="1"/>
          </p:nvPr>
        </p:nvPicPr>
        <p:blipFill>
          <a:blip r:embed="rId3"/>
          <a:stretch>
            <a:fillRect/>
          </a:stretch>
        </p:blipFill>
        <p:spPr>
          <a:xfrm>
            <a:off x="108062" y="2581643"/>
            <a:ext cx="4038600" cy="2685314"/>
          </a:xfrm>
          <a:prstGeom prst="rect">
            <a:avLst/>
          </a:prstGeom>
        </p:spPr>
      </p:pic>
    </p:spTree>
    <p:extLst>
      <p:ext uri="{BB962C8B-B14F-4D97-AF65-F5344CB8AC3E}">
        <p14:creationId xmlns:p14="http://schemas.microsoft.com/office/powerpoint/2010/main" val="20506613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es-AR" dirty="0"/>
              <a:t>Cortex-M0. Interfaz APB. Lecturas</a:t>
            </a:r>
          </a:p>
        </p:txBody>
      </p:sp>
      <p:pic>
        <p:nvPicPr>
          <p:cNvPr id="6" name="Marcador de contenido 5"/>
          <p:cNvPicPr>
            <a:picLocks noGrp="1" noChangeAspect="1"/>
          </p:cNvPicPr>
          <p:nvPr>
            <p:ph sz="half" idx="2"/>
          </p:nvPr>
        </p:nvPicPr>
        <p:blipFill>
          <a:blip r:embed="rId2"/>
          <a:stretch>
            <a:fillRect/>
          </a:stretch>
        </p:blipFill>
        <p:spPr>
          <a:xfrm>
            <a:off x="4200969" y="2736316"/>
            <a:ext cx="4943031" cy="2375967"/>
          </a:xfrm>
          <a:prstGeom prst="rect">
            <a:avLst/>
          </a:prstGeom>
        </p:spPr>
      </p:pic>
      <p:pic>
        <p:nvPicPr>
          <p:cNvPr id="5" name="Marcador de contenido 4"/>
          <p:cNvPicPr>
            <a:picLocks noGrp="1" noChangeAspect="1"/>
          </p:cNvPicPr>
          <p:nvPr>
            <p:ph sz="half" idx="1"/>
          </p:nvPr>
        </p:nvPicPr>
        <p:blipFill>
          <a:blip r:embed="rId3"/>
          <a:stretch>
            <a:fillRect/>
          </a:stretch>
        </p:blipFill>
        <p:spPr>
          <a:xfrm>
            <a:off x="324059" y="2539221"/>
            <a:ext cx="4038600" cy="2770158"/>
          </a:xfrm>
          <a:prstGeom prst="rect">
            <a:avLst/>
          </a:prstGeom>
        </p:spPr>
      </p:pic>
    </p:spTree>
    <p:extLst>
      <p:ext uri="{BB962C8B-B14F-4D97-AF65-F5344CB8AC3E}">
        <p14:creationId xmlns:p14="http://schemas.microsoft.com/office/powerpoint/2010/main" val="3228023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dirty="0"/>
              <a:t>Cortex-M0. Pipeline</a:t>
            </a:r>
          </a:p>
        </p:txBody>
      </p:sp>
      <p:pic>
        <p:nvPicPr>
          <p:cNvPr id="6" name="Marcador de contenido 5"/>
          <p:cNvPicPr>
            <a:picLocks noGrp="1" noChangeAspect="1"/>
          </p:cNvPicPr>
          <p:nvPr>
            <p:ph idx="1"/>
          </p:nvPr>
        </p:nvPicPr>
        <p:blipFill>
          <a:blip r:embed="rId2"/>
          <a:stretch>
            <a:fillRect/>
          </a:stretch>
        </p:blipFill>
        <p:spPr>
          <a:xfrm>
            <a:off x="457200" y="2462346"/>
            <a:ext cx="8229600" cy="2923907"/>
          </a:xfrm>
          <a:prstGeom prst="rect">
            <a:avLst/>
          </a:prstGeom>
        </p:spPr>
      </p:pic>
    </p:spTree>
    <p:extLst>
      <p:ext uri="{BB962C8B-B14F-4D97-AF65-F5344CB8AC3E}">
        <p14:creationId xmlns:p14="http://schemas.microsoft.com/office/powerpoint/2010/main" val="4213131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ítulo 163841"/>
          <p:cNvSpPr>
            <a:spLocks noGrp="1" noChangeArrowheads="1"/>
          </p:cNvSpPr>
          <p:nvPr>
            <p:ph type="title"/>
          </p:nvPr>
        </p:nvSpPr>
        <p:spPr/>
        <p:txBody>
          <a:bodyPr/>
          <a:lstStyle/>
          <a:p>
            <a:pPr algn="ctr"/>
            <a:r>
              <a:rPr lang="es-AR"/>
              <a:t>Arquitecturas. ARM</a:t>
            </a:r>
            <a:endParaRPr lang="es-ES"/>
          </a:p>
        </p:txBody>
      </p:sp>
      <p:sp>
        <p:nvSpPr>
          <p:cNvPr id="13315"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13316"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60977DF-A8C8-4ADE-9835-33DCDF89B1EA}" type="slidenum">
              <a:rPr lang="es-ES" altLang="en-US"/>
              <a:pPr/>
              <a:t>7</a:t>
            </a:fld>
            <a:endParaRPr lang="es-ES" altLang="en-US"/>
          </a:p>
        </p:txBody>
      </p:sp>
      <p:pic>
        <p:nvPicPr>
          <p:cNvPr id="3" name="2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26294"/>
            <a:ext cx="8229600" cy="3396011"/>
          </a:xfrm>
        </p:spPr>
      </p:pic>
    </p:spTree>
    <p:extLst>
      <p:ext uri="{BB962C8B-B14F-4D97-AF65-F5344CB8AC3E}">
        <p14:creationId xmlns:p14="http://schemas.microsoft.com/office/powerpoint/2010/main" val="39760440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ítulo 1"/>
          <p:cNvSpPr>
            <a:spLocks noGrp="1" noChangeArrowheads="1"/>
          </p:cNvSpPr>
          <p:nvPr>
            <p:ph type="title"/>
          </p:nvPr>
        </p:nvSpPr>
        <p:spPr/>
        <p:txBody>
          <a:bodyPr/>
          <a:lstStyle/>
          <a:p>
            <a:pPr algn="ctr"/>
            <a:r>
              <a:rPr lang="zh-CN" altLang="es-ES">
                <a:ea typeface="SimSun" panose="02010600030101010101" pitchFamily="2" charset="-122"/>
              </a:rPr>
              <a:t>Cortex-M0+</a:t>
            </a:r>
          </a:p>
        </p:txBody>
      </p:sp>
      <p:pic>
        <p:nvPicPr>
          <p:cNvPr id="8194" name="Content Placeholder 4" descr="00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57200" y="2300288"/>
            <a:ext cx="4038600" cy="3246437"/>
          </a:xfrm>
        </p:spPr>
      </p:pic>
      <p:sp>
        <p:nvSpPr>
          <p:cNvPr id="8195" name="Content Placeholder 3"/>
          <p:cNvSpPr>
            <a:spLocks noGrp="1" noChangeArrowheads="1"/>
          </p:cNvSpPr>
          <p:nvPr>
            <p:ph sz="half" idx="2"/>
          </p:nvPr>
        </p:nvSpPr>
        <p:spPr/>
        <p:txBody>
          <a:bodyPr/>
          <a:lstStyle/>
          <a:p>
            <a:r>
              <a:rPr lang="zh-CN" altLang="es-ES" sz="2400">
                <a:ea typeface="SimSun" panose="02010600030101010101" pitchFamily="2" charset="-122"/>
              </a:rPr>
              <a:t>Es totalmente compatible con el M0.</a:t>
            </a:r>
          </a:p>
          <a:p>
            <a:r>
              <a:rPr lang="zh-CN" altLang="es-ES" sz="2400">
                <a:ea typeface="SimSun" panose="02010600030101010101" pitchFamily="2" charset="-122"/>
              </a:rPr>
              <a:t>Cambios en el pipeline y en la interfaz de I/O.</a:t>
            </a:r>
          </a:p>
          <a:p>
            <a:r>
              <a:rPr lang="zh-CN" altLang="es-ES" sz="2400">
                <a:ea typeface="SimSun" panose="02010600030101010101" pitchFamily="2" charset="-122"/>
              </a:rPr>
              <a:t>Diseñado para utilizar instrucciones de 16bits (casi todas en Cortex M0).</a:t>
            </a:r>
          </a:p>
          <a:p>
            <a:r>
              <a:rPr lang="zh-CN" altLang="es-ES" sz="2400">
                <a:ea typeface="SimSun" panose="02010600030101010101" pitchFamily="2" charset="-122"/>
              </a:rPr>
              <a:t>Mayores capacidades de Debug.</a:t>
            </a:r>
          </a:p>
        </p:txBody>
      </p:sp>
    </p:spTree>
    <p:extLst>
      <p:ext uri="{BB962C8B-B14F-4D97-AF65-F5344CB8AC3E}">
        <p14:creationId xmlns:p14="http://schemas.microsoft.com/office/powerpoint/2010/main" val="2715610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ítulo 1"/>
          <p:cNvSpPr>
            <a:spLocks noGrp="1" noChangeArrowheads="1"/>
          </p:cNvSpPr>
          <p:nvPr>
            <p:ph type="title"/>
          </p:nvPr>
        </p:nvSpPr>
        <p:spPr/>
        <p:txBody>
          <a:bodyPr/>
          <a:lstStyle/>
          <a:p>
            <a:pPr algn="ctr"/>
            <a:r>
              <a:rPr lang="zh-CN" altLang="es-ES">
                <a:ea typeface="SimSun" panose="02010600030101010101" pitchFamily="2" charset="-122"/>
              </a:rPr>
              <a:t>Cortex-M0+</a:t>
            </a:r>
          </a:p>
        </p:txBody>
      </p:sp>
      <p:pic>
        <p:nvPicPr>
          <p:cNvPr id="9218" name="Content Placeholder 2" descr="00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3178175"/>
            <a:ext cx="8229600" cy="1490663"/>
          </a:xfrm>
        </p:spPr>
      </p:pic>
    </p:spTree>
    <p:extLst>
      <p:ext uri="{BB962C8B-B14F-4D97-AF65-F5344CB8AC3E}">
        <p14:creationId xmlns:p14="http://schemas.microsoft.com/office/powerpoint/2010/main" val="28316477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ítulo 1"/>
          <p:cNvSpPr>
            <a:spLocks noGrp="1" noChangeArrowheads="1"/>
          </p:cNvSpPr>
          <p:nvPr>
            <p:ph type="title"/>
          </p:nvPr>
        </p:nvSpPr>
        <p:spPr/>
        <p:txBody>
          <a:bodyPr/>
          <a:lstStyle/>
          <a:p>
            <a:pPr algn="ctr"/>
            <a:r>
              <a:rPr lang="zh-CN" altLang="es-ES">
                <a:ea typeface="SimSun" panose="02010600030101010101" pitchFamily="2" charset="-122"/>
                <a:sym typeface="Arial" panose="020B0604020202020204" pitchFamily="34" charset="0"/>
              </a:rPr>
              <a:t>Cortex-M0+</a:t>
            </a:r>
            <a:endParaRPr lang="es-ES" altLang="en-US"/>
          </a:p>
        </p:txBody>
      </p:sp>
      <p:pic>
        <p:nvPicPr>
          <p:cNvPr id="10242" name="Content Placeholder 5" descr="00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57200" y="2451100"/>
            <a:ext cx="4038600" cy="2944813"/>
          </a:xfrm>
        </p:spPr>
      </p:pic>
      <p:sp>
        <p:nvSpPr>
          <p:cNvPr id="10243" name="Content Placeholder 4"/>
          <p:cNvSpPr>
            <a:spLocks noGrp="1" noChangeArrowheads="1"/>
          </p:cNvSpPr>
          <p:nvPr>
            <p:ph sz="half" idx="2"/>
          </p:nvPr>
        </p:nvSpPr>
        <p:spPr/>
        <p:txBody>
          <a:bodyPr/>
          <a:lstStyle/>
          <a:p>
            <a:r>
              <a:rPr lang="es-AR" altLang="es-ES" sz="2400"/>
              <a:t>Los Cortex-M0+ Agregan una interfaz de periféricos aparte del AHB.</a:t>
            </a:r>
          </a:p>
          <a:p>
            <a:r>
              <a:rPr lang="es-AR" altLang="es-ES" sz="2400"/>
              <a:t>Permite acceder a perifericos y GPIO en un único ciclo de reloj.</a:t>
            </a:r>
          </a:p>
          <a:p>
            <a:r>
              <a:rPr lang="es-AR" altLang="es-ES" sz="2400"/>
              <a:t>Es transparente a la interfaz de programa.</a:t>
            </a:r>
          </a:p>
        </p:txBody>
      </p:sp>
    </p:spTree>
    <p:extLst>
      <p:ext uri="{BB962C8B-B14F-4D97-AF65-F5344CB8AC3E}">
        <p14:creationId xmlns:p14="http://schemas.microsoft.com/office/powerpoint/2010/main" val="19910967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ítulo 1"/>
          <p:cNvSpPr>
            <a:spLocks noGrp="1" noChangeArrowheads="1"/>
          </p:cNvSpPr>
          <p:nvPr>
            <p:ph type="title"/>
          </p:nvPr>
        </p:nvSpPr>
        <p:spPr/>
        <p:txBody>
          <a:bodyPr/>
          <a:lstStyle/>
          <a:p>
            <a:pPr algn="ctr"/>
            <a:r>
              <a:rPr lang="es-AR" altLang="es-ES"/>
              <a:t>Cortex-M0+</a:t>
            </a:r>
          </a:p>
        </p:txBody>
      </p:sp>
      <p:pic>
        <p:nvPicPr>
          <p:cNvPr id="11266" name="Content Placeholder 4" descr="005"/>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57200" y="2422525"/>
            <a:ext cx="4038600" cy="3003550"/>
          </a:xfrm>
        </p:spPr>
      </p:pic>
      <p:sp>
        <p:nvSpPr>
          <p:cNvPr id="11267" name="Content Placeholder 3"/>
          <p:cNvSpPr>
            <a:spLocks noGrp="1" noChangeArrowheads="1"/>
          </p:cNvSpPr>
          <p:nvPr>
            <p:ph sz="half" idx="2"/>
          </p:nvPr>
        </p:nvSpPr>
        <p:spPr/>
        <p:txBody>
          <a:bodyPr/>
          <a:lstStyle/>
          <a:p>
            <a:r>
              <a:rPr lang="es-AR" altLang="es-ES" sz="2000"/>
              <a:t>Los Cortex-M0+ tienen una interfaz de debug completa, como los M3 y M4.</a:t>
            </a:r>
          </a:p>
          <a:p>
            <a:r>
              <a:rPr lang="es-AR" altLang="es-ES" sz="2000"/>
              <a:t>Agregan el controlador MTB (microtrace buffer). Que permite guardar una "cola" de instrucciones ejecutadas en SRAM.</a:t>
            </a:r>
          </a:p>
        </p:txBody>
      </p:sp>
    </p:spTree>
    <p:extLst>
      <p:ext uri="{BB962C8B-B14F-4D97-AF65-F5344CB8AC3E}">
        <p14:creationId xmlns:p14="http://schemas.microsoft.com/office/powerpoint/2010/main" val="5406838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ítulo 1"/>
          <p:cNvSpPr>
            <a:spLocks noGrp="1" noChangeArrowheads="1"/>
          </p:cNvSpPr>
          <p:nvPr>
            <p:ph type="title"/>
          </p:nvPr>
        </p:nvSpPr>
        <p:spPr/>
        <p:txBody>
          <a:bodyPr/>
          <a:lstStyle/>
          <a:p>
            <a:pPr algn="ctr"/>
            <a:r>
              <a:rPr lang="es-AR" altLang="es-ES"/>
              <a:t>Cortex-M4</a:t>
            </a:r>
          </a:p>
        </p:txBody>
      </p:sp>
      <p:pic>
        <p:nvPicPr>
          <p:cNvPr id="12290" name="Content Placeholder 4" descr="006"/>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57200" y="2109788"/>
            <a:ext cx="4038600" cy="3627437"/>
          </a:xfrm>
        </p:spPr>
      </p:pic>
      <p:sp>
        <p:nvSpPr>
          <p:cNvPr id="12291" name="Content Placeholder 3"/>
          <p:cNvSpPr>
            <a:spLocks noGrp="1" noChangeArrowheads="1"/>
          </p:cNvSpPr>
          <p:nvPr>
            <p:ph sz="half" idx="2"/>
          </p:nvPr>
        </p:nvSpPr>
        <p:spPr/>
        <p:txBody>
          <a:bodyPr/>
          <a:lstStyle/>
          <a:p>
            <a:r>
              <a:rPr lang="es-AR" altLang="es-ES" sz="2000"/>
              <a:t>El Cortex-M0 se puede pensar como un M3 "recortado" mientras que el M4 se puede considerar como un M3 con DSP.</a:t>
            </a:r>
          </a:p>
          <a:p>
            <a:r>
              <a:rPr lang="es-AR" altLang="es-ES" sz="2000"/>
              <a:t>Los Cortex-M4 están orientados a algoritmos de DSP como filtros, FFT, lazos PID.</a:t>
            </a:r>
          </a:p>
        </p:txBody>
      </p:sp>
    </p:spTree>
    <p:extLst>
      <p:ext uri="{BB962C8B-B14F-4D97-AF65-F5344CB8AC3E}">
        <p14:creationId xmlns:p14="http://schemas.microsoft.com/office/powerpoint/2010/main" val="42575991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ítulo 1"/>
          <p:cNvSpPr>
            <a:spLocks noGrp="1" noChangeArrowheads="1"/>
          </p:cNvSpPr>
          <p:nvPr>
            <p:ph type="title"/>
          </p:nvPr>
        </p:nvSpPr>
        <p:spPr/>
        <p:txBody>
          <a:bodyPr/>
          <a:lstStyle/>
          <a:p>
            <a:pPr algn="ctr"/>
            <a:r>
              <a:rPr lang="es-AR" altLang="es-ES"/>
              <a:t>Cortex-M4.</a:t>
            </a:r>
          </a:p>
        </p:txBody>
      </p:sp>
      <p:pic>
        <p:nvPicPr>
          <p:cNvPr id="13314" name="Content Placeholder 4" descr="007"/>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57200" y="2598738"/>
            <a:ext cx="4038600" cy="2649537"/>
          </a:xfrm>
        </p:spPr>
      </p:pic>
      <p:sp>
        <p:nvSpPr>
          <p:cNvPr id="13315" name="Content Placeholder 3"/>
          <p:cNvSpPr>
            <a:spLocks noGrp="1" noChangeArrowheads="1"/>
          </p:cNvSpPr>
          <p:nvPr>
            <p:ph sz="half" idx="2"/>
          </p:nvPr>
        </p:nvSpPr>
        <p:spPr/>
        <p:txBody>
          <a:bodyPr/>
          <a:lstStyle/>
          <a:p>
            <a:r>
              <a:rPr lang="es-AR" altLang="es-ES" sz="2000"/>
              <a:t>Los Cortex-M4 tienen el mismo NVIC que los M3, el mismo sistema de Debug y Buses.</a:t>
            </a:r>
          </a:p>
          <a:p>
            <a:r>
              <a:rPr lang="es-AR" altLang="es-ES" sz="2000"/>
              <a:t>Agregan instrucciones de Multiplicar y acumular por hardware.</a:t>
            </a:r>
          </a:p>
          <a:p>
            <a:r>
              <a:rPr lang="es-AR" altLang="es-ES" sz="2000"/>
              <a:t>Los Cortex-M4 agregan unidad de punto flotante (FPU).</a:t>
            </a:r>
          </a:p>
          <a:p>
            <a:r>
              <a:rPr lang="es-AR" altLang="es-ES" sz="2000"/>
              <a:t>Entre las instrucciones de DSP agregan las SIMD.</a:t>
            </a:r>
          </a:p>
          <a:p>
            <a:endParaRPr lang="es-AR" altLang="es-ES" sz="2000"/>
          </a:p>
        </p:txBody>
      </p:sp>
    </p:spTree>
    <p:extLst>
      <p:ext uri="{BB962C8B-B14F-4D97-AF65-F5344CB8AC3E}">
        <p14:creationId xmlns:p14="http://schemas.microsoft.com/office/powerpoint/2010/main" val="1593430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ítulo 1"/>
          <p:cNvSpPr>
            <a:spLocks noGrp="1" noChangeArrowheads="1"/>
          </p:cNvSpPr>
          <p:nvPr>
            <p:ph type="title"/>
          </p:nvPr>
        </p:nvSpPr>
        <p:spPr/>
        <p:txBody>
          <a:bodyPr/>
          <a:lstStyle/>
          <a:p>
            <a:pPr algn="ctr"/>
            <a:r>
              <a:rPr lang="es-AR" altLang="es-ES"/>
              <a:t>Cortex-M4. SIMD.</a:t>
            </a:r>
          </a:p>
        </p:txBody>
      </p:sp>
      <p:pic>
        <p:nvPicPr>
          <p:cNvPr id="14338" name="Content Placeholder 4" descr="008"/>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95288" y="2060575"/>
            <a:ext cx="4038600" cy="1544638"/>
          </a:xfrm>
        </p:spPr>
      </p:pic>
      <p:sp>
        <p:nvSpPr>
          <p:cNvPr id="14339" name="Content Placeholder 3"/>
          <p:cNvSpPr>
            <a:spLocks noGrp="1" noChangeArrowheads="1"/>
          </p:cNvSpPr>
          <p:nvPr>
            <p:ph sz="half" idx="2"/>
          </p:nvPr>
        </p:nvSpPr>
        <p:spPr/>
        <p:txBody>
          <a:bodyPr/>
          <a:lstStyle/>
          <a:p>
            <a:r>
              <a:rPr lang="es-AR" altLang="es-ES" sz="2000"/>
              <a:t>Las instrucciones SIMD (single instruction mutiple data). Permiten hacer varias operaciones de 8 o 16 bits en un único ciclo de reloj.</a:t>
            </a:r>
          </a:p>
          <a:p>
            <a:r>
              <a:rPr lang="es-AR" altLang="es-ES" sz="2000"/>
              <a:t>Las SIMD permiten optimizar algoritmos como los de filtros FIR.</a:t>
            </a:r>
          </a:p>
        </p:txBody>
      </p:sp>
      <p:pic>
        <p:nvPicPr>
          <p:cNvPr id="14340" name="Imagen 6" descr="0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4868863"/>
            <a:ext cx="284321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1987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ítulo 1"/>
          <p:cNvSpPr>
            <a:spLocks noGrp="1" noChangeArrowheads="1"/>
          </p:cNvSpPr>
          <p:nvPr>
            <p:ph type="title"/>
          </p:nvPr>
        </p:nvSpPr>
        <p:spPr/>
        <p:txBody>
          <a:bodyPr/>
          <a:lstStyle/>
          <a:p>
            <a:r>
              <a:rPr lang="es-AR" altLang="es-ES"/>
              <a:t>Administración de Energía.</a:t>
            </a:r>
          </a:p>
        </p:txBody>
      </p:sp>
      <p:sp>
        <p:nvSpPr>
          <p:cNvPr id="5" name="Content Placeholder 4"/>
          <p:cNvSpPr>
            <a:spLocks noGrp="1"/>
          </p:cNvSpPr>
          <p:nvPr>
            <p:ph idx="1"/>
          </p:nvPr>
        </p:nvSpPr>
        <p:spPr>
          <a:ln>
            <a:miter/>
          </a:ln>
        </p:spPr>
        <p:txBody>
          <a:bodyPr/>
          <a:lstStyle/>
          <a:p>
            <a:r>
              <a:rPr lang="x-none" altLang="es-ES" sz="2000" noProof="1"/>
              <a:t>Los procesadores Cortex-M pueden entrar en dos modos de bajo consumo. </a:t>
            </a:r>
            <a:r>
              <a:rPr lang="x-none" altLang="es-ES" sz="2000" b="1" i="1" noProof="1"/>
              <a:t>SLEEP</a:t>
            </a:r>
            <a:r>
              <a:rPr lang="x-none" altLang="es-ES" sz="2000" noProof="1"/>
              <a:t> y </a:t>
            </a:r>
            <a:r>
              <a:rPr lang="x-none" altLang="es-ES" sz="2000" b="1" i="1" noProof="1"/>
              <a:t>DEEPSLEEP</a:t>
            </a:r>
            <a:r>
              <a:rPr lang="x-none" altLang="es-ES" sz="2000" noProof="1"/>
              <a:t>.</a:t>
            </a:r>
          </a:p>
          <a:p>
            <a:pPr lvl="1"/>
            <a:r>
              <a:rPr lang="x-none" altLang="es-ES" sz="2000" b="1" i="1" noProof="1"/>
              <a:t>SLEEP.</a:t>
            </a:r>
            <a:r>
              <a:rPr lang="x-none" altLang="es-ES" sz="2000" noProof="1"/>
              <a:t> Detiene el reloj de la CPU pero no de los periféricos. Cualquiera de los periféricos puede despertar al CPU por medio de interrupciones.</a:t>
            </a:r>
          </a:p>
          <a:p>
            <a:pPr lvl="1"/>
            <a:r>
              <a:rPr lang="x-none" altLang="es-ES" sz="2000" b="1" i="1" noProof="1"/>
              <a:t>DEEPSLEEP.</a:t>
            </a:r>
            <a:r>
              <a:rPr lang="x-none" altLang="es-ES" sz="2000" noProof="1"/>
              <a:t> Detiene el reloj del CPU y de la mayoría de los periféricos. Tipicamente se sostiene el reloj de la SRAM. Al no tener reloj el NVIC es necesario otro dispositivo para volver de este modo.</a:t>
            </a:r>
          </a:p>
          <a:p>
            <a:pPr lvl="1"/>
            <a:r>
              <a:rPr lang="x-none" altLang="es-ES" sz="1710" noProof="1"/>
              <a:t>El Wakeup Interrupt Controller (WIC) es un dispositivo sencillo y de bajo consumo que permite volver de un DEEPSLEEP.</a:t>
            </a:r>
          </a:p>
        </p:txBody>
      </p:sp>
    </p:spTree>
    <p:extLst>
      <p:ext uri="{BB962C8B-B14F-4D97-AF65-F5344CB8AC3E}">
        <p14:creationId xmlns:p14="http://schemas.microsoft.com/office/powerpoint/2010/main" val="1202803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ítulo 1"/>
          <p:cNvSpPr>
            <a:spLocks noGrp="1" noChangeArrowheads="1"/>
          </p:cNvSpPr>
          <p:nvPr>
            <p:ph type="title"/>
          </p:nvPr>
        </p:nvSpPr>
        <p:spPr/>
        <p:txBody>
          <a:bodyPr/>
          <a:lstStyle/>
          <a:p>
            <a:pPr algn="ctr"/>
            <a:r>
              <a:rPr lang="es-AR" altLang="es-ES" sz="3600"/>
              <a:t>Cortex-M. Modos de operación.</a:t>
            </a:r>
          </a:p>
        </p:txBody>
      </p:sp>
      <p:pic>
        <p:nvPicPr>
          <p:cNvPr id="47106" name="Content Placeholder 3" descr="01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2411413"/>
            <a:ext cx="8229600" cy="3024187"/>
          </a:xfr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ítulo 1"/>
          <p:cNvSpPr>
            <a:spLocks noGrp="1" noChangeArrowheads="1"/>
          </p:cNvSpPr>
          <p:nvPr>
            <p:ph type="title"/>
          </p:nvPr>
        </p:nvSpPr>
        <p:spPr/>
        <p:txBody>
          <a:bodyPr/>
          <a:lstStyle/>
          <a:p>
            <a:pPr algn="ctr"/>
            <a:r>
              <a:rPr lang="es-AR" altLang="es-ES" sz="3600"/>
              <a:t>Cortex-M. Supervisor Call (SVC)</a:t>
            </a:r>
          </a:p>
        </p:txBody>
      </p:sp>
      <p:pic>
        <p:nvPicPr>
          <p:cNvPr id="48130" name="Content Placeholder 5" descr="01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68313" y="1989138"/>
            <a:ext cx="4038600" cy="2533650"/>
          </a:xfrm>
        </p:spPr>
      </p:pic>
      <p:sp>
        <p:nvSpPr>
          <p:cNvPr id="48131" name="Content Placeholder 4"/>
          <p:cNvSpPr>
            <a:spLocks noGrp="1" noChangeArrowheads="1"/>
          </p:cNvSpPr>
          <p:nvPr>
            <p:ph sz="half" idx="2"/>
          </p:nvPr>
        </p:nvSpPr>
        <p:spPr/>
        <p:txBody>
          <a:bodyPr/>
          <a:lstStyle/>
          <a:p>
            <a:r>
              <a:rPr lang="es-AR" altLang="es-ES" sz="2000"/>
              <a:t>Una vez configurado en modo thread sin privilegios, el único camino para volver a obtenerlos es una excepción.</a:t>
            </a:r>
          </a:p>
          <a:p>
            <a:r>
              <a:rPr lang="es-AR" altLang="es-ES" sz="2000"/>
              <a:t>La supervisor CALL es este camino.</a:t>
            </a:r>
          </a:p>
          <a:p>
            <a:r>
              <a:rPr lang="es-AR" altLang="es-ES" sz="2000"/>
              <a:t>En su código de operación permite codificar un número de 8 bits, lo que permite parametrizar la llamada.</a:t>
            </a:r>
          </a:p>
        </p:txBody>
      </p:sp>
      <p:pic>
        <p:nvPicPr>
          <p:cNvPr id="48132" name="Imagen 7" descr="0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4797425"/>
            <a:ext cx="38004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ítulo 165889"/>
          <p:cNvSpPr>
            <a:spLocks noGrp="1" noChangeArrowheads="1"/>
          </p:cNvSpPr>
          <p:nvPr>
            <p:ph type="title"/>
          </p:nvPr>
        </p:nvSpPr>
        <p:spPr/>
        <p:txBody>
          <a:bodyPr/>
          <a:lstStyle/>
          <a:p>
            <a:pPr algn="ctr"/>
            <a:r>
              <a:rPr lang="es-AR"/>
              <a:t>ARM - Cortex.</a:t>
            </a:r>
            <a:endParaRPr lang="es-ES"/>
          </a:p>
        </p:txBody>
      </p:sp>
      <p:sp>
        <p:nvSpPr>
          <p:cNvPr id="14338" name="Text Placeholder 165890"/>
          <p:cNvSpPr>
            <a:spLocks noGrp="1" noChangeArrowheads="1"/>
          </p:cNvSpPr>
          <p:nvPr>
            <p:ph type="body" idx="1"/>
          </p:nvPr>
        </p:nvSpPr>
        <p:spPr/>
        <p:txBody>
          <a:bodyPr/>
          <a:lstStyle/>
          <a:p>
            <a:pPr>
              <a:lnSpc>
                <a:spcPct val="90000"/>
              </a:lnSpc>
            </a:pPr>
            <a:r>
              <a:rPr lang="es-AR"/>
              <a:t>Los procesadores Cortex son procesadores ARM (</a:t>
            </a:r>
            <a:r>
              <a:rPr lang="es-AR">
                <a:hlinkClick r:id="rId2"/>
              </a:rPr>
              <a:t>http://www.arm.com</a:t>
            </a:r>
            <a:r>
              <a:rPr lang="es-AR"/>
              <a:t>) de arquitectura v7.</a:t>
            </a:r>
          </a:p>
          <a:p>
            <a:pPr>
              <a:lnSpc>
                <a:spcPct val="90000"/>
              </a:lnSpc>
            </a:pPr>
            <a:r>
              <a:rPr lang="es-AR"/>
              <a:t>La arquitectura v7 tiene a su vez tres versiones.</a:t>
            </a:r>
          </a:p>
          <a:p>
            <a:pPr lvl="1">
              <a:lnSpc>
                <a:spcPct val="90000"/>
              </a:lnSpc>
            </a:pPr>
            <a:r>
              <a:rPr lang="es-AR"/>
              <a:t>v7-A. Application.</a:t>
            </a:r>
          </a:p>
          <a:p>
            <a:pPr lvl="1">
              <a:lnSpc>
                <a:spcPct val="90000"/>
              </a:lnSpc>
            </a:pPr>
            <a:r>
              <a:rPr lang="es-AR"/>
              <a:t>v7-R. Real-Time.</a:t>
            </a:r>
          </a:p>
          <a:p>
            <a:pPr lvl="1">
              <a:lnSpc>
                <a:spcPct val="90000"/>
              </a:lnSpc>
            </a:pPr>
            <a:r>
              <a:rPr lang="es-AR"/>
              <a:t>v7-M. Microcontroller.</a:t>
            </a:r>
            <a:endParaRPr lang="es-ES"/>
          </a:p>
        </p:txBody>
      </p:sp>
      <p:sp>
        <p:nvSpPr>
          <p:cNvPr id="14339"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14340"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03D5D86-1F22-4F81-B09B-A54464759041}" type="slidenum">
              <a:rPr lang="es-ES" altLang="en-US"/>
              <a:pPr/>
              <a:t>8</a:t>
            </a:fld>
            <a:endParaRPr lang="es-ES" altLang="en-US"/>
          </a:p>
        </p:txBody>
      </p:sp>
    </p:spTree>
    <p:extLst>
      <p:ext uri="{BB962C8B-B14F-4D97-AF65-F5344CB8AC3E}">
        <p14:creationId xmlns:p14="http://schemas.microsoft.com/office/powerpoint/2010/main" val="8924619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ítulo 1"/>
          <p:cNvSpPr>
            <a:spLocks noGrp="1" noChangeArrowheads="1"/>
          </p:cNvSpPr>
          <p:nvPr>
            <p:ph type="title"/>
          </p:nvPr>
        </p:nvSpPr>
        <p:spPr/>
        <p:txBody>
          <a:bodyPr/>
          <a:lstStyle/>
          <a:p>
            <a:pPr algn="ctr"/>
            <a:r>
              <a:rPr lang="es-AR" altLang="es-ES" sz="3600"/>
              <a:t>Cortex-M. Pendable Service Call</a:t>
            </a:r>
          </a:p>
        </p:txBody>
      </p:sp>
      <p:sp>
        <p:nvSpPr>
          <p:cNvPr id="49154" name="Content Placeholder 4"/>
          <p:cNvSpPr>
            <a:spLocks noGrp="1" noChangeArrowheads="1"/>
          </p:cNvSpPr>
          <p:nvPr>
            <p:ph idx="1"/>
          </p:nvPr>
        </p:nvSpPr>
        <p:spPr/>
        <p:txBody>
          <a:bodyPr/>
          <a:lstStyle/>
          <a:p>
            <a:r>
              <a:rPr lang="es-AR" altLang="es-ES" sz="2400"/>
              <a:t>La Pend_SVC es una excepción que se tendría que ejecutar si ninguna otra excepción tiene lugar. </a:t>
            </a:r>
          </a:p>
          <a:p>
            <a:r>
              <a:rPr lang="es-AR" altLang="es-ES" sz="2400"/>
              <a:t>El uso normal de la Pend_SVC es con sistemas operativos para generar los cambios de contexto.</a:t>
            </a:r>
          </a:p>
          <a:p>
            <a:r>
              <a:rPr lang="es-AR" altLang="es-ES" sz="2400"/>
              <a:t>La idea detrás de esta excepción es minimizar la cantidad de cambios de contexto del procesador.</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ítulo 1"/>
          <p:cNvSpPr>
            <a:spLocks noGrp="1" noChangeArrowheads="1"/>
          </p:cNvSpPr>
          <p:nvPr>
            <p:ph type="title"/>
          </p:nvPr>
        </p:nvSpPr>
        <p:spPr/>
        <p:txBody>
          <a:bodyPr/>
          <a:lstStyle/>
          <a:p>
            <a:pPr algn="ctr"/>
            <a:r>
              <a:rPr lang="es-AR" altLang="es-ES" sz="3600">
                <a:sym typeface="Arial" panose="020B0604020202020204" pitchFamily="34" charset="0"/>
              </a:rPr>
              <a:t>Cortex-M. Pendable Service Call</a:t>
            </a:r>
            <a:endParaRPr lang="es-ES" altLang="en-US"/>
          </a:p>
        </p:txBody>
      </p:sp>
      <p:pic>
        <p:nvPicPr>
          <p:cNvPr id="50178" name="Content Placeholder 5" descr="015"/>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57200" y="2840038"/>
            <a:ext cx="4038600" cy="2168525"/>
          </a:xfrm>
        </p:spPr>
      </p:pic>
      <p:pic>
        <p:nvPicPr>
          <p:cNvPr id="50179" name="Content Placeholder 6" descr="01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648200" y="2968625"/>
            <a:ext cx="4038600" cy="1909763"/>
          </a:xfr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AR" b="1" dirty="0" err="1"/>
              <a:t>Cortex</a:t>
            </a:r>
            <a:r>
              <a:rPr lang="es-AR" b="1" dirty="0"/>
              <a:t>-M. ARMv8</a:t>
            </a:r>
            <a:r>
              <a:rPr lang="es-AR" dirty="0"/>
              <a:t> </a:t>
            </a:r>
          </a:p>
        </p:txBody>
      </p:sp>
      <p:sp>
        <p:nvSpPr>
          <p:cNvPr id="3" name="2 Marcador de contenido"/>
          <p:cNvSpPr>
            <a:spLocks noGrp="1"/>
          </p:cNvSpPr>
          <p:nvPr>
            <p:ph sz="half" idx="1"/>
          </p:nvPr>
        </p:nvSpPr>
        <p:spPr/>
        <p:txBody>
          <a:bodyPr>
            <a:noAutofit/>
          </a:bodyPr>
          <a:lstStyle/>
          <a:p>
            <a:r>
              <a:rPr lang="es-AR" sz="2000" b="1" i="1" dirty="0"/>
              <a:t>Cortex-M23. </a:t>
            </a:r>
            <a:r>
              <a:rPr lang="es-AR" sz="2000" dirty="0"/>
              <a:t>Procesador más pequeño de con CPU ARMv8 (comparable con los M0/M0+)</a:t>
            </a:r>
          </a:p>
          <a:p>
            <a:r>
              <a:rPr lang="es-AR" sz="2000" b="1" i="1" dirty="0"/>
              <a:t>Cortex-M33. </a:t>
            </a:r>
            <a:r>
              <a:rPr lang="es-AR" sz="2000" dirty="0"/>
              <a:t>Procesador con extensiones para DSP + FPU de arquitectura ARMv8. (comparable con los M4/M7).</a:t>
            </a:r>
          </a:p>
        </p:txBody>
      </p:sp>
      <p:pic>
        <p:nvPicPr>
          <p:cNvPr id="7" name="6 Marcador de contenido"/>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4008" y="1988840"/>
            <a:ext cx="4032250" cy="3135296"/>
          </a:xfrm>
        </p:spPr>
      </p:pic>
      <p:sp>
        <p:nvSpPr>
          <p:cNvPr id="4" name="3 Marcador de pie de página"/>
          <p:cNvSpPr>
            <a:spLocks noGrp="1"/>
          </p:cNvSpPr>
          <p:nvPr>
            <p:ph type="ftr" sz="quarter" idx="10"/>
          </p:nvPr>
        </p:nvSpPr>
        <p:spPr/>
        <p:txBody>
          <a:bodyPr/>
          <a:lstStyle/>
          <a:p>
            <a:r>
              <a:rPr lang="es-ES"/>
              <a:t>Juan Alarcón. jalarcon@frba.utn.edu.ar</a:t>
            </a:r>
          </a:p>
        </p:txBody>
      </p:sp>
      <p:sp>
        <p:nvSpPr>
          <p:cNvPr id="5" name="4 Marcador de número de diapositiva"/>
          <p:cNvSpPr>
            <a:spLocks noGrp="1"/>
          </p:cNvSpPr>
          <p:nvPr>
            <p:ph type="sldNum" sz="quarter" idx="11"/>
          </p:nvPr>
        </p:nvSpPr>
        <p:spPr/>
        <p:txBody>
          <a:bodyPr/>
          <a:lstStyle/>
          <a:p>
            <a:fld id="{52B51B3F-62AF-49D5-9A93-671CADC81456}" type="slidenum">
              <a:rPr lang="es-ES" altLang="en-US" smtClean="0"/>
              <a:pPr/>
              <a:t>82</a:t>
            </a:fld>
            <a:endParaRPr lang="es-ES" altLang="en-US"/>
          </a:p>
        </p:txBody>
      </p:sp>
    </p:spTree>
    <p:extLst>
      <p:ext uri="{BB962C8B-B14F-4D97-AF65-F5344CB8AC3E}">
        <p14:creationId xmlns:p14="http://schemas.microsoft.com/office/powerpoint/2010/main" val="29507301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b="1" dirty="0" err="1"/>
              <a:t>Cortex</a:t>
            </a:r>
            <a:r>
              <a:rPr lang="es-AR" b="1" dirty="0"/>
              <a:t>-M. ARMv8. </a:t>
            </a:r>
            <a:r>
              <a:rPr lang="es-AR" b="1" dirty="0" err="1"/>
              <a:t>TrustZone</a:t>
            </a:r>
            <a:endParaRPr lang="es-AR" dirty="0"/>
          </a:p>
        </p:txBody>
      </p:sp>
      <p:sp>
        <p:nvSpPr>
          <p:cNvPr id="3" name="Marcador de contenido 2"/>
          <p:cNvSpPr>
            <a:spLocks noGrp="1"/>
          </p:cNvSpPr>
          <p:nvPr>
            <p:ph sz="half" idx="1"/>
          </p:nvPr>
        </p:nvSpPr>
        <p:spPr/>
        <p:txBody>
          <a:bodyPr>
            <a:normAutofit fontScale="70000" lnSpcReduction="20000"/>
          </a:bodyPr>
          <a:lstStyle/>
          <a:p>
            <a:r>
              <a:rPr lang="es-AR" dirty="0"/>
              <a:t>Se definen dos estados de procesador. Seguro e inseguro.</a:t>
            </a:r>
          </a:p>
          <a:p>
            <a:r>
              <a:rPr lang="es-AR" dirty="0"/>
              <a:t>El pasaje de un estado del procesador a otro es a través de interfaces bien definidas. </a:t>
            </a:r>
          </a:p>
          <a:p>
            <a:r>
              <a:rPr lang="es-AR" dirty="0"/>
              <a:t>También se pueden definir zonas de memoria seguras e inseguras con el objeto de aislar datos.</a:t>
            </a:r>
          </a:p>
          <a:p>
            <a:r>
              <a:rPr lang="es-AR" dirty="0"/>
              <a:t>La aplicación típica es la de tener un firmware seguro y aplicaciones no seguras.</a:t>
            </a:r>
          </a:p>
          <a:p>
            <a:endParaRPr lang="es-AR" dirty="0"/>
          </a:p>
        </p:txBody>
      </p:sp>
      <p:pic>
        <p:nvPicPr>
          <p:cNvPr id="7" name="Marcador de contenido 6"/>
          <p:cNvPicPr>
            <a:picLocks noGrp="1" noChangeAspect="1"/>
          </p:cNvPicPr>
          <p:nvPr>
            <p:ph sz="half" idx="2"/>
          </p:nvPr>
        </p:nvPicPr>
        <p:blipFill>
          <a:blip r:embed="rId2"/>
          <a:stretch>
            <a:fillRect/>
          </a:stretch>
        </p:blipFill>
        <p:spPr>
          <a:xfrm>
            <a:off x="4654550" y="2626848"/>
            <a:ext cx="4032250" cy="2594903"/>
          </a:xfrm>
          <a:prstGeom prst="rect">
            <a:avLst/>
          </a:prstGeom>
        </p:spPr>
      </p:pic>
      <p:sp>
        <p:nvSpPr>
          <p:cNvPr id="5" name="Marcador de pie de página 4"/>
          <p:cNvSpPr>
            <a:spLocks noGrp="1"/>
          </p:cNvSpPr>
          <p:nvPr>
            <p:ph type="ftr" sz="quarter" idx="10"/>
          </p:nvPr>
        </p:nvSpPr>
        <p:spPr/>
        <p:txBody>
          <a:bodyPr/>
          <a:lstStyle/>
          <a:p>
            <a:r>
              <a:rPr lang="es-ES"/>
              <a:t>Juan Alarcón. jalarcon@frba.utn.edu.ar</a:t>
            </a:r>
          </a:p>
        </p:txBody>
      </p:sp>
      <p:sp>
        <p:nvSpPr>
          <p:cNvPr id="6" name="Marcador de número de diapositiva 5"/>
          <p:cNvSpPr>
            <a:spLocks noGrp="1"/>
          </p:cNvSpPr>
          <p:nvPr>
            <p:ph type="sldNum" sz="quarter" idx="11"/>
          </p:nvPr>
        </p:nvSpPr>
        <p:spPr/>
        <p:txBody>
          <a:bodyPr/>
          <a:lstStyle/>
          <a:p>
            <a:fld id="{7087E3DA-4020-4520-BF0B-2D91EF8E8575}" type="slidenum">
              <a:rPr lang="es-ES" altLang="en-US" smtClean="0"/>
              <a:pPr/>
              <a:t>83</a:t>
            </a:fld>
            <a:endParaRPr lang="es-ES" altLang="en-US"/>
          </a:p>
        </p:txBody>
      </p:sp>
    </p:spTree>
    <p:extLst>
      <p:ext uri="{BB962C8B-B14F-4D97-AF65-F5344CB8AC3E}">
        <p14:creationId xmlns:p14="http://schemas.microsoft.com/office/powerpoint/2010/main" val="1420826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AR" b="1" dirty="0" err="1"/>
              <a:t>Cortex</a:t>
            </a:r>
            <a:r>
              <a:rPr lang="es-AR" b="1" dirty="0"/>
              <a:t>-M. ARMv8. </a:t>
            </a:r>
            <a:r>
              <a:rPr lang="es-AR" b="1" dirty="0" err="1"/>
              <a:t>TrustZone</a:t>
            </a:r>
            <a:endParaRPr lang="es-AR" dirty="0"/>
          </a:p>
        </p:txBody>
      </p:sp>
      <p:sp>
        <p:nvSpPr>
          <p:cNvPr id="3" name="Marcador de contenido 2"/>
          <p:cNvSpPr>
            <a:spLocks noGrp="1"/>
          </p:cNvSpPr>
          <p:nvPr>
            <p:ph idx="1"/>
          </p:nvPr>
        </p:nvSpPr>
        <p:spPr/>
        <p:txBody>
          <a:bodyPr>
            <a:normAutofit fontScale="77500" lnSpcReduction="20000"/>
          </a:bodyPr>
          <a:lstStyle/>
          <a:p>
            <a:r>
              <a:rPr lang="es-AR" dirty="0"/>
              <a:t>En el espacio de memoria se pueden definir:</a:t>
            </a:r>
          </a:p>
          <a:p>
            <a:pPr lvl="1"/>
            <a:r>
              <a:rPr lang="es-AR" dirty="0"/>
              <a:t>Zonas de memoria seguras (S): Sólo pueden ser llamadas de estados seguros.</a:t>
            </a:r>
          </a:p>
          <a:p>
            <a:pPr lvl="1"/>
            <a:endParaRPr lang="es-AR" dirty="0"/>
          </a:p>
          <a:p>
            <a:pPr lvl="1"/>
            <a:r>
              <a:rPr lang="es-AR" dirty="0"/>
              <a:t>Zonas de memoria inseguras “mixtas” (Non-</a:t>
            </a:r>
            <a:r>
              <a:rPr lang="es-AR" dirty="0" err="1"/>
              <a:t>secure</a:t>
            </a:r>
            <a:r>
              <a:rPr lang="es-AR" dirty="0"/>
              <a:t> </a:t>
            </a:r>
            <a:r>
              <a:rPr lang="es-AR" dirty="0" err="1"/>
              <a:t>Callable</a:t>
            </a:r>
            <a:r>
              <a:rPr lang="es-AR" dirty="0"/>
              <a:t>): son zonas de memoria seguras que se utilizan para la transición al estado seguro. El uso típico es generar tablas para hacer saltos a zonas seguras.</a:t>
            </a:r>
          </a:p>
          <a:p>
            <a:pPr lvl="1"/>
            <a:endParaRPr lang="es-AR" dirty="0"/>
          </a:p>
          <a:p>
            <a:pPr lvl="1"/>
            <a:r>
              <a:rPr lang="es-AR" dirty="0"/>
              <a:t>Zonas de memoria no seguras (NS): Son zonas de memoria accesibles por todo el software del procesador. </a:t>
            </a:r>
          </a:p>
        </p:txBody>
      </p:sp>
      <p:sp>
        <p:nvSpPr>
          <p:cNvPr id="5" name="Marcador de pie de página 4"/>
          <p:cNvSpPr>
            <a:spLocks noGrp="1"/>
          </p:cNvSpPr>
          <p:nvPr>
            <p:ph type="ftr" sz="quarter" idx="10"/>
          </p:nvPr>
        </p:nvSpPr>
        <p:spPr/>
        <p:txBody>
          <a:bodyPr/>
          <a:lstStyle/>
          <a:p>
            <a:r>
              <a:rPr lang="es-ES"/>
              <a:t>Juan Alarcón. jalarcon@frba.utn.edu.ar</a:t>
            </a:r>
          </a:p>
        </p:txBody>
      </p:sp>
      <p:sp>
        <p:nvSpPr>
          <p:cNvPr id="6" name="Marcador de número de diapositiva 5"/>
          <p:cNvSpPr>
            <a:spLocks noGrp="1"/>
          </p:cNvSpPr>
          <p:nvPr>
            <p:ph type="sldNum" sz="quarter" idx="11"/>
          </p:nvPr>
        </p:nvSpPr>
        <p:spPr/>
        <p:txBody>
          <a:bodyPr/>
          <a:lstStyle/>
          <a:p>
            <a:fld id="{7087E3DA-4020-4520-BF0B-2D91EF8E8575}" type="slidenum">
              <a:rPr lang="es-ES" altLang="en-US" smtClean="0"/>
              <a:pPr/>
              <a:t>84</a:t>
            </a:fld>
            <a:endParaRPr lang="es-ES" altLang="en-US"/>
          </a:p>
        </p:txBody>
      </p:sp>
    </p:spTree>
    <p:extLst>
      <p:ext uri="{BB962C8B-B14F-4D97-AF65-F5344CB8AC3E}">
        <p14:creationId xmlns:p14="http://schemas.microsoft.com/office/powerpoint/2010/main" val="289058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p:cNvPicPr>
            <a:picLocks noGrp="1" noChangeAspect="1"/>
          </p:cNvPicPr>
          <p:nvPr>
            <p:ph idx="1"/>
          </p:nvPr>
        </p:nvPicPr>
        <p:blipFill>
          <a:blip r:embed="rId2"/>
          <a:stretch>
            <a:fillRect/>
          </a:stretch>
        </p:blipFill>
        <p:spPr>
          <a:xfrm>
            <a:off x="1547664" y="1340768"/>
            <a:ext cx="5822957" cy="5163150"/>
          </a:xfrm>
          <a:prstGeom prst="rect">
            <a:avLst/>
          </a:prstGeom>
        </p:spPr>
      </p:pic>
      <p:sp>
        <p:nvSpPr>
          <p:cNvPr id="2" name="Título 1"/>
          <p:cNvSpPr>
            <a:spLocks noGrp="1"/>
          </p:cNvSpPr>
          <p:nvPr>
            <p:ph type="title"/>
          </p:nvPr>
        </p:nvSpPr>
        <p:spPr/>
        <p:txBody>
          <a:bodyPr/>
          <a:lstStyle/>
          <a:p>
            <a:r>
              <a:rPr lang="es-AR" b="1" dirty="0" err="1"/>
              <a:t>Cortex</a:t>
            </a:r>
            <a:r>
              <a:rPr lang="es-AR" b="1" dirty="0"/>
              <a:t>-M. ARMv8. </a:t>
            </a:r>
            <a:r>
              <a:rPr lang="es-AR" b="1" dirty="0" err="1"/>
              <a:t>TrustZone</a:t>
            </a:r>
            <a:endParaRPr lang="es-AR" dirty="0"/>
          </a:p>
        </p:txBody>
      </p:sp>
      <p:sp>
        <p:nvSpPr>
          <p:cNvPr id="4" name="Marcador de pie de página 3"/>
          <p:cNvSpPr>
            <a:spLocks noGrp="1"/>
          </p:cNvSpPr>
          <p:nvPr>
            <p:ph type="ftr" sz="quarter" idx="10"/>
          </p:nvPr>
        </p:nvSpPr>
        <p:spPr/>
        <p:txBody>
          <a:bodyPr/>
          <a:lstStyle/>
          <a:p>
            <a:r>
              <a:rPr lang="es-ES"/>
              <a:t>Juan Alarcón. jalarcon@frba.utn.edu.ar</a:t>
            </a:r>
          </a:p>
        </p:txBody>
      </p:sp>
      <p:sp>
        <p:nvSpPr>
          <p:cNvPr id="5" name="Marcador de número de diapositiva 4"/>
          <p:cNvSpPr>
            <a:spLocks noGrp="1"/>
          </p:cNvSpPr>
          <p:nvPr>
            <p:ph type="sldNum" sz="quarter" idx="11"/>
          </p:nvPr>
        </p:nvSpPr>
        <p:spPr/>
        <p:txBody>
          <a:bodyPr/>
          <a:lstStyle/>
          <a:p>
            <a:fld id="{52B51B3F-62AF-49D5-9A93-671CADC81456}" type="slidenum">
              <a:rPr lang="es-ES" altLang="en-US" smtClean="0"/>
              <a:pPr/>
              <a:t>85</a:t>
            </a:fld>
            <a:endParaRPr lang="es-ES" altLang="en-US"/>
          </a:p>
        </p:txBody>
      </p:sp>
    </p:spTree>
    <p:extLst>
      <p:ext uri="{BB962C8B-B14F-4D97-AF65-F5344CB8AC3E}">
        <p14:creationId xmlns:p14="http://schemas.microsoft.com/office/powerpoint/2010/main" val="17606266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AR" b="1" dirty="0" err="1"/>
              <a:t>Cortex</a:t>
            </a:r>
            <a:r>
              <a:rPr lang="es-AR" b="1" dirty="0"/>
              <a:t>-M. ARMv8. </a:t>
            </a:r>
            <a:r>
              <a:rPr lang="es-AR" b="1" dirty="0" err="1"/>
              <a:t>TrustZone</a:t>
            </a:r>
            <a:endParaRPr lang="es-AR" b="1" dirty="0"/>
          </a:p>
        </p:txBody>
      </p:sp>
      <p:pic>
        <p:nvPicPr>
          <p:cNvPr id="7" name="6 Marcador de contenido"/>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2606065"/>
            <a:ext cx="4032250" cy="2636470"/>
          </a:xfrm>
        </p:spPr>
      </p:pic>
      <p:sp>
        <p:nvSpPr>
          <p:cNvPr id="5" name="4 Marcador de pie de página"/>
          <p:cNvSpPr>
            <a:spLocks noGrp="1"/>
          </p:cNvSpPr>
          <p:nvPr>
            <p:ph type="ftr" sz="quarter" idx="10"/>
          </p:nvPr>
        </p:nvSpPr>
        <p:spPr/>
        <p:txBody>
          <a:bodyPr/>
          <a:lstStyle/>
          <a:p>
            <a:r>
              <a:rPr lang="es-ES"/>
              <a:t>Juan Alarcón. jalarcon@frba.utn.edu.ar</a:t>
            </a:r>
          </a:p>
        </p:txBody>
      </p:sp>
      <p:sp>
        <p:nvSpPr>
          <p:cNvPr id="6" name="5 Marcador de número de diapositiva"/>
          <p:cNvSpPr>
            <a:spLocks noGrp="1"/>
          </p:cNvSpPr>
          <p:nvPr>
            <p:ph type="sldNum" sz="quarter" idx="11"/>
          </p:nvPr>
        </p:nvSpPr>
        <p:spPr/>
        <p:txBody>
          <a:bodyPr/>
          <a:lstStyle/>
          <a:p>
            <a:fld id="{7087E3DA-4020-4520-BF0B-2D91EF8E8575}" type="slidenum">
              <a:rPr lang="es-ES" altLang="en-US" smtClean="0"/>
              <a:pPr/>
              <a:t>86</a:t>
            </a:fld>
            <a:endParaRPr lang="es-ES" altLang="en-US"/>
          </a:p>
        </p:txBody>
      </p:sp>
      <p:pic>
        <p:nvPicPr>
          <p:cNvPr id="4" name="Marcador de contenido 3"/>
          <p:cNvPicPr>
            <a:picLocks noGrp="1" noChangeAspect="1"/>
          </p:cNvPicPr>
          <p:nvPr>
            <p:ph sz="half" idx="2"/>
          </p:nvPr>
        </p:nvPicPr>
        <p:blipFill>
          <a:blip r:embed="rId3"/>
          <a:stretch>
            <a:fillRect/>
          </a:stretch>
        </p:blipFill>
        <p:spPr>
          <a:xfrm>
            <a:off x="4654550" y="2692491"/>
            <a:ext cx="4032250" cy="2463618"/>
          </a:xfrm>
          <a:prstGeom prst="rect">
            <a:avLst/>
          </a:prstGeom>
        </p:spPr>
      </p:pic>
    </p:spTree>
    <p:extLst>
      <p:ext uri="{BB962C8B-B14F-4D97-AF65-F5344CB8AC3E}">
        <p14:creationId xmlns:p14="http://schemas.microsoft.com/office/powerpoint/2010/main" val="34573262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3 Marcador de pie de página"/>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a:buFont typeface="Arial" panose="020B0604020202020204" pitchFamily="34" charset="0"/>
              <a:buNone/>
            </a:pPr>
            <a:r>
              <a:rPr lang="es-ES" altLang="es-AR">
                <a:latin typeface="Arial" panose="020B0604020202020204" pitchFamily="34" charset="0"/>
              </a:rPr>
              <a:t>Juan Alarcón. jalarcon@electron.frba.utn.edu.ar</a:t>
            </a:r>
          </a:p>
        </p:txBody>
      </p:sp>
      <p:sp>
        <p:nvSpPr>
          <p:cNvPr id="36866" name="4 Marcador de número de diapositiva"/>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3945ED3B-0B0D-463C-AE7B-E7AFA57CBFD0}" type="slidenum">
              <a:rPr lang="es-ES" altLang="en-US" smtClean="0"/>
              <a:pPr/>
              <a:t>87</a:t>
            </a:fld>
            <a:endParaRPr lang="es-ES" altLang="en-US"/>
          </a:p>
        </p:txBody>
      </p:sp>
      <p:sp>
        <p:nvSpPr>
          <p:cNvPr id="36867" name="Rectangle 2"/>
          <p:cNvSpPr>
            <a:spLocks noGrp="1" noChangeArrowheads="1"/>
          </p:cNvSpPr>
          <p:nvPr>
            <p:ph type="title"/>
          </p:nvPr>
        </p:nvSpPr>
        <p:spPr/>
        <p:txBody>
          <a:bodyPr/>
          <a:lstStyle/>
          <a:p>
            <a:pPr algn="ctr" eaLnBrk="1" hangingPunct="1"/>
            <a:r>
              <a:rPr lang="es-AR" altLang="es-AR"/>
              <a:t>CMSIS. Archivos.</a:t>
            </a:r>
            <a:endParaRPr lang="es-ES" altLang="es-AR"/>
          </a:p>
        </p:txBody>
      </p:sp>
      <p:pic>
        <p:nvPicPr>
          <p:cNvPr id="36868"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6675" y="2420938"/>
            <a:ext cx="9010650" cy="2820987"/>
          </a:xfrm>
        </p:spPr>
      </p:pic>
    </p:spTree>
    <p:extLst>
      <p:ext uri="{BB962C8B-B14F-4D97-AF65-F5344CB8AC3E}">
        <p14:creationId xmlns:p14="http://schemas.microsoft.com/office/powerpoint/2010/main" val="25376482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3 Marcador de pie de página"/>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a:buFont typeface="Arial" panose="020B0604020202020204" pitchFamily="34" charset="0"/>
              <a:buNone/>
            </a:pPr>
            <a:r>
              <a:rPr lang="es-ES" altLang="es-AR">
                <a:latin typeface="Arial" panose="020B0604020202020204" pitchFamily="34" charset="0"/>
              </a:rPr>
              <a:t>Juan Alarcón. jalarcon@electron.frba.utn.edu.ar</a:t>
            </a:r>
          </a:p>
        </p:txBody>
      </p:sp>
      <p:sp>
        <p:nvSpPr>
          <p:cNvPr id="38914" name="4 Marcador de número de diapositiva"/>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FAC72749-695A-4C34-8B4F-F2656812A3AE}" type="slidenum">
              <a:rPr lang="es-ES" altLang="en-US" smtClean="0"/>
              <a:pPr/>
              <a:t>88</a:t>
            </a:fld>
            <a:endParaRPr lang="es-ES" altLang="en-US"/>
          </a:p>
        </p:txBody>
      </p:sp>
      <p:sp>
        <p:nvSpPr>
          <p:cNvPr id="38915" name="Rectangle 2"/>
          <p:cNvSpPr>
            <a:spLocks noGrp="1" noChangeArrowheads="1"/>
          </p:cNvSpPr>
          <p:nvPr>
            <p:ph type="title"/>
          </p:nvPr>
        </p:nvSpPr>
        <p:spPr/>
        <p:txBody>
          <a:bodyPr/>
          <a:lstStyle/>
          <a:p>
            <a:pPr algn="ctr" eaLnBrk="1" hangingPunct="1"/>
            <a:r>
              <a:rPr lang="es-AR" altLang="es-AR" sz="4000"/>
              <a:t>CMSIS. Funciones para inicialización.</a:t>
            </a:r>
            <a:endParaRPr lang="es-ES" altLang="es-AR" sz="4000"/>
          </a:p>
        </p:txBody>
      </p:sp>
      <p:pic>
        <p:nvPicPr>
          <p:cNvPr id="38916"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3250" y="2290763"/>
            <a:ext cx="7935913" cy="3267075"/>
          </a:xfrm>
        </p:spPr>
      </p:pic>
    </p:spTree>
    <p:extLst>
      <p:ext uri="{BB962C8B-B14F-4D97-AF65-F5344CB8AC3E}">
        <p14:creationId xmlns:p14="http://schemas.microsoft.com/office/powerpoint/2010/main" val="8067610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3 Marcador de pie de página"/>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a:buFont typeface="Arial" panose="020B0604020202020204" pitchFamily="34" charset="0"/>
              <a:buNone/>
            </a:pPr>
            <a:r>
              <a:rPr lang="es-ES" altLang="es-AR">
                <a:latin typeface="Arial" panose="020B0604020202020204" pitchFamily="34" charset="0"/>
              </a:rPr>
              <a:t>Juan Alarcón. jalarcon@electron.frba.utn.edu.ar</a:t>
            </a:r>
          </a:p>
        </p:txBody>
      </p:sp>
      <p:sp>
        <p:nvSpPr>
          <p:cNvPr id="39938" name="4 Marcador de número de diapositiva"/>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2266D381-F2A5-471C-B686-D51C4129B0AB}" type="slidenum">
              <a:rPr lang="es-ES" altLang="en-US" smtClean="0"/>
              <a:pPr/>
              <a:t>89</a:t>
            </a:fld>
            <a:endParaRPr lang="es-ES" altLang="en-US"/>
          </a:p>
        </p:txBody>
      </p:sp>
      <p:sp>
        <p:nvSpPr>
          <p:cNvPr id="39939" name="Rectangle 2"/>
          <p:cNvSpPr>
            <a:spLocks noGrp="1" noChangeArrowheads="1"/>
          </p:cNvSpPr>
          <p:nvPr>
            <p:ph type="title"/>
          </p:nvPr>
        </p:nvSpPr>
        <p:spPr/>
        <p:txBody>
          <a:bodyPr/>
          <a:lstStyle/>
          <a:p>
            <a:pPr algn="ctr" eaLnBrk="1" hangingPunct="1"/>
            <a:r>
              <a:rPr lang="es-AR" altLang="es-AR"/>
              <a:t>CMSIS. Systick</a:t>
            </a:r>
            <a:endParaRPr lang="es-ES" altLang="es-AR"/>
          </a:p>
        </p:txBody>
      </p:sp>
      <p:pic>
        <p:nvPicPr>
          <p:cNvPr id="39940"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81025" y="2305050"/>
            <a:ext cx="7980363" cy="1123950"/>
          </a:xfrm>
        </p:spPr>
      </p:pic>
    </p:spTree>
    <p:extLst>
      <p:ext uri="{BB962C8B-B14F-4D97-AF65-F5344CB8AC3E}">
        <p14:creationId xmlns:p14="http://schemas.microsoft.com/office/powerpoint/2010/main" val="1750827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ítulo 223233"/>
          <p:cNvSpPr>
            <a:spLocks noGrp="1" noChangeArrowheads="1"/>
          </p:cNvSpPr>
          <p:nvPr>
            <p:ph type="title"/>
          </p:nvPr>
        </p:nvSpPr>
        <p:spPr/>
        <p:txBody>
          <a:bodyPr/>
          <a:lstStyle/>
          <a:p>
            <a:pPr algn="ctr"/>
            <a:r>
              <a:rPr lang="es-AR"/>
              <a:t>Procesadores. ARM</a:t>
            </a:r>
            <a:endParaRPr lang="es-ES"/>
          </a:p>
        </p:txBody>
      </p:sp>
      <p:pic>
        <p:nvPicPr>
          <p:cNvPr id="15362" name="Content Placeholder 223238" descr="Processor_Complete_Overview_Roadmap_March_201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73225" y="1628775"/>
            <a:ext cx="5797550" cy="4738688"/>
          </a:xfrm>
        </p:spPr>
      </p:pic>
      <p:sp>
        <p:nvSpPr>
          <p:cNvPr id="15363" name="Footer Placeholder 1"/>
          <p:cNvSpPr>
            <a:spLocks noGrp="1" noChangeArrowheads="1"/>
          </p:cNvSpPr>
          <p:nvPr>
            <p:ph type="ftr" sz="quarter" idx="10"/>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s-ES" altLang="en-US">
                <a:latin typeface="Arial" pitchFamily="34" charset="0"/>
              </a:rPr>
              <a:t>Juan Alarcón. jalarcon@frba.utn.edu.ar</a:t>
            </a:r>
          </a:p>
        </p:txBody>
      </p:sp>
      <p:sp>
        <p:nvSpPr>
          <p:cNvPr id="15364" name="Slide Number Placeholder 2"/>
          <p:cNvSpPr>
            <a:spLocks noGrp="1" noChangeArrowheads="1"/>
          </p:cNvSpPr>
          <p:nvPr>
            <p:ph type="sldNum" sz="quarter" idx="1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701F38F-089C-4135-B8B4-F084845DCD77}" type="slidenum">
              <a:rPr lang="es-ES" altLang="en-US"/>
              <a:pPr/>
              <a:t>9</a:t>
            </a:fld>
            <a:endParaRPr lang="es-ES" altLang="en-US"/>
          </a:p>
        </p:txBody>
      </p:sp>
    </p:spTree>
    <p:extLst>
      <p:ext uri="{BB962C8B-B14F-4D97-AF65-F5344CB8AC3E}">
        <p14:creationId xmlns:p14="http://schemas.microsoft.com/office/powerpoint/2010/main" val="6339873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3 Marcador de pie de página"/>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a:buFont typeface="Arial" panose="020B0604020202020204" pitchFamily="34" charset="0"/>
              <a:buNone/>
            </a:pPr>
            <a:r>
              <a:rPr lang="es-ES" altLang="es-AR">
                <a:latin typeface="Arial" panose="020B0604020202020204" pitchFamily="34" charset="0"/>
              </a:rPr>
              <a:t>Juan Alarcón. jalarcon@electron.frba.utn.edu.ar</a:t>
            </a:r>
          </a:p>
        </p:txBody>
      </p:sp>
      <p:sp>
        <p:nvSpPr>
          <p:cNvPr id="40962" name="4 Marcador de número de diapositiva"/>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fld id="{EC7F5A37-4DF3-47AD-B6FE-93E9D8D68B51}" type="slidenum">
              <a:rPr lang="es-ES" altLang="en-US" smtClean="0"/>
              <a:pPr/>
              <a:t>90</a:t>
            </a:fld>
            <a:endParaRPr lang="es-ES" altLang="en-US"/>
          </a:p>
        </p:txBody>
      </p:sp>
      <p:sp>
        <p:nvSpPr>
          <p:cNvPr id="40963" name="Rectangle 2"/>
          <p:cNvSpPr>
            <a:spLocks noGrp="1" noChangeArrowheads="1"/>
          </p:cNvSpPr>
          <p:nvPr>
            <p:ph type="title"/>
          </p:nvPr>
        </p:nvSpPr>
        <p:spPr/>
        <p:txBody>
          <a:bodyPr/>
          <a:lstStyle/>
          <a:p>
            <a:pPr algn="ctr" eaLnBrk="1" hangingPunct="1"/>
            <a:r>
              <a:rPr lang="es-AR" altLang="es-AR"/>
              <a:t>CMSIS. NVIC</a:t>
            </a:r>
            <a:endParaRPr lang="es-ES" altLang="es-AR"/>
          </a:p>
        </p:txBody>
      </p:sp>
      <p:pic>
        <p:nvPicPr>
          <p:cNvPr id="40964"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8113" y="1916113"/>
            <a:ext cx="8867775" cy="3722687"/>
          </a:xfrm>
        </p:spPr>
      </p:pic>
    </p:spTree>
    <p:extLst>
      <p:ext uri="{BB962C8B-B14F-4D97-AF65-F5344CB8AC3E}">
        <p14:creationId xmlns:p14="http://schemas.microsoft.com/office/powerpoint/2010/main" val="20214643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ítulo 161793"/>
          <p:cNvSpPr>
            <a:spLocks noGrp="1" noChangeArrowheads="1"/>
          </p:cNvSpPr>
          <p:nvPr>
            <p:ph type="title"/>
          </p:nvPr>
        </p:nvSpPr>
        <p:spPr/>
        <p:txBody>
          <a:bodyPr/>
          <a:lstStyle/>
          <a:p>
            <a:pPr algn="ctr"/>
            <a:r>
              <a:rPr lang="es-AR" altLang="en-US"/>
              <a:t>Bibliografía.</a:t>
            </a:r>
            <a:endParaRPr lang="es-ES" altLang="en-US"/>
          </a:p>
        </p:txBody>
      </p:sp>
      <p:sp>
        <p:nvSpPr>
          <p:cNvPr id="51202" name="Text Placeholder 161794"/>
          <p:cNvSpPr>
            <a:spLocks noGrp="1" noChangeArrowheads="1"/>
          </p:cNvSpPr>
          <p:nvPr>
            <p:ph type="body" idx="1"/>
          </p:nvPr>
        </p:nvSpPr>
        <p:spPr/>
        <p:txBody>
          <a:bodyPr/>
          <a:lstStyle/>
          <a:p>
            <a:pPr>
              <a:lnSpc>
                <a:spcPct val="90000"/>
              </a:lnSpc>
            </a:pPr>
            <a:r>
              <a:rPr lang="en-US" altLang="en-US" sz="2400"/>
              <a:t>The Definitive Guide to the ARM Cortex-M3, Second Edition – Joseph Yiu – Newnes – 2009.</a:t>
            </a:r>
          </a:p>
          <a:p>
            <a:pPr>
              <a:lnSpc>
                <a:spcPct val="90000"/>
              </a:lnSpc>
            </a:pPr>
            <a:r>
              <a:rPr lang="en-US" altLang="en-US" sz="2400"/>
              <a:t>The Definitive Guide to the ARM Cortex-M0. Joseph Yiu. Elsevier. 2011.</a:t>
            </a:r>
          </a:p>
          <a:p>
            <a:pPr>
              <a:lnSpc>
                <a:spcPct val="90000"/>
              </a:lnSpc>
            </a:pPr>
            <a:r>
              <a:rPr lang="en-US" altLang="en-US" sz="2400"/>
              <a:t>The Designer’s Guide to the Cortex-M Processor Family. Trevor Martin. Elsevier. 2013</a:t>
            </a:r>
          </a:p>
          <a:p>
            <a:pPr>
              <a:lnSpc>
                <a:spcPct val="90000"/>
              </a:lnSpc>
            </a:pPr>
            <a:r>
              <a:rPr lang="en-US" altLang="en-US" sz="2400"/>
              <a:t>LPC17xx User manual.</a:t>
            </a:r>
          </a:p>
          <a:p>
            <a:pPr>
              <a:lnSpc>
                <a:spcPct val="90000"/>
              </a:lnSpc>
            </a:pPr>
            <a:r>
              <a:rPr lang="en-US" altLang="en-US" sz="2400"/>
              <a:t>ARM®v7-M Architecture Reference Manual.</a:t>
            </a:r>
          </a:p>
          <a:p>
            <a:pPr>
              <a:lnSpc>
                <a:spcPct val="90000"/>
              </a:lnSpc>
            </a:pPr>
            <a:r>
              <a:rPr lang="en-US" altLang="en-US" sz="2400"/>
              <a:t>Cortex™-M3 Revision: r1p1 Technical Reference Manual.</a:t>
            </a:r>
          </a:p>
          <a:p>
            <a:pPr>
              <a:lnSpc>
                <a:spcPct val="90000"/>
              </a:lnSpc>
              <a:buFont typeface="Wingdings" panose="05000000000000000000" pitchFamily="2" charset="2"/>
              <a:buNone/>
            </a:pPr>
            <a:endParaRPr lang="es-ES" altLang="en-US" sz="4000"/>
          </a:p>
          <a:p>
            <a:pPr>
              <a:lnSpc>
                <a:spcPct val="90000"/>
              </a:lnSpc>
              <a:buFont typeface="Wingdings" panose="05000000000000000000" pitchFamily="2" charset="2"/>
              <a:buNone/>
            </a:pPr>
            <a:endParaRPr lang="en-US" altLang="en-US" sz="2400"/>
          </a:p>
          <a:p>
            <a:pPr lvl="1">
              <a:lnSpc>
                <a:spcPct val="90000"/>
              </a:lnSpc>
              <a:buFont typeface="Wingdings" panose="05000000000000000000" pitchFamily="2" charset="2"/>
              <a:buNone/>
            </a:pPr>
            <a:r>
              <a:rPr lang="en-US" altLang="en-US" sz="2000"/>
              <a:t> </a:t>
            </a:r>
          </a:p>
          <a:p>
            <a:pPr>
              <a:lnSpc>
                <a:spcPct val="90000"/>
              </a:lnSpc>
            </a:pPr>
            <a:endParaRPr lang="es-ES" altLang="en-US" sz="2400"/>
          </a:p>
          <a:p>
            <a:pPr lvl="1">
              <a:lnSpc>
                <a:spcPct val="90000"/>
              </a:lnSpc>
            </a:pPr>
            <a:endParaRPr lang="es-ES" altLang="en-US" sz="3600"/>
          </a:p>
        </p:txBody>
      </p:sp>
      <p:sp>
        <p:nvSpPr>
          <p:cNvPr id="51203" name="Footer Placeholder 1"/>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a:buFont typeface="Arial" panose="020B0604020202020204" pitchFamily="34" charset="0"/>
              <a:buNone/>
            </a:pPr>
            <a:r>
              <a:rPr lang="es-ES" altLang="en-US">
                <a:latin typeface="Arial" panose="020B0604020202020204" pitchFamily="34" charset="0"/>
              </a:rPr>
              <a:t>Juan Alarcón. jalarcon@frba.utn.edu.ar</a:t>
            </a:r>
            <a:endParaRPr lang="es-ES" altLang="es-AR">
              <a:latin typeface="Arial" panose="020B0604020202020204" pitchFamily="34" charset="0"/>
            </a:endParaRPr>
          </a:p>
        </p:txBody>
      </p:sp>
      <p:sp>
        <p:nvSpPr>
          <p:cNvPr id="51204" name="Slide Number Placeholder 2"/>
          <p:cNvSpPr>
            <a:spLocks noGrp="1" noChangeArrowheads="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algn="l"/>
            <a:fld id="{747F40C0-83E4-4EF8-B708-37314CDE4BCF}" type="slidenum">
              <a:rPr lang="es-ES" altLang="en-US" sz="1800" smtClean="0">
                <a:latin typeface="Arial" panose="020B0604020202020204" pitchFamily="34" charset="0"/>
              </a:rPr>
              <a:pPr algn="l"/>
              <a:t>91</a:t>
            </a:fld>
            <a:endParaRPr lang="es-ES" altLang="en-US" sz="1800">
              <a:latin typeface="Arial" panose="020B0604020202020204" pitchFamily="34" charset="0"/>
            </a:endParaRPr>
          </a:p>
        </p:txBody>
      </p:sp>
    </p:spTree>
  </p:cSld>
  <p:clrMapOvr>
    <a:masterClrMapping/>
  </p:clrMapOvr>
</p:sld>
</file>

<file path=ppt/theme/theme1.xml><?xml version="1.0" encoding="utf-8"?>
<a:theme xmlns:a="http://schemas.openxmlformats.org/drawingml/2006/main" name="Píxel">
  <a:themeElements>
    <a:clrScheme name="Pí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í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í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í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í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í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í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í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í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í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í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í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í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í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Pixel</Template>
  <TotalTime>284</TotalTime>
  <Pages>0</Pages>
  <Words>4005</Words>
  <Characters>0</Characters>
  <Application>Microsoft Office PowerPoint</Application>
  <DocSecurity>0</DocSecurity>
  <PresentationFormat>Presentación en pantalla (4:3)</PresentationFormat>
  <Lines>0</Lines>
  <Paragraphs>403</Paragraphs>
  <Slides>91</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91</vt:i4>
      </vt:variant>
    </vt:vector>
  </HeadingPairs>
  <TitlesOfParts>
    <vt:vector size="96" baseType="lpstr">
      <vt:lpstr>Arial</vt:lpstr>
      <vt:lpstr>Arial Black</vt:lpstr>
      <vt:lpstr>Times New Roman</vt:lpstr>
      <vt:lpstr>Wingdings</vt:lpstr>
      <vt:lpstr>Píxel</vt:lpstr>
      <vt:lpstr>Introducción Cortex– M </vt:lpstr>
      <vt:lpstr>Procesadores ARM</vt:lpstr>
      <vt:lpstr>Procesadore ARM</vt:lpstr>
      <vt:lpstr>Procesadores ARM.</vt:lpstr>
      <vt:lpstr>Procesadores ARM</vt:lpstr>
      <vt:lpstr>Características Generales.</vt:lpstr>
      <vt:lpstr>Arquitecturas. ARM</vt:lpstr>
      <vt:lpstr>ARM - Cortex.</vt:lpstr>
      <vt:lpstr>Procesadores. ARM</vt:lpstr>
      <vt:lpstr>Cortex. Versiones</vt:lpstr>
      <vt:lpstr>Cortex. Versiones</vt:lpstr>
      <vt:lpstr>Cortex. Versiones</vt:lpstr>
      <vt:lpstr>Cortex-M.</vt:lpstr>
      <vt:lpstr>Cortex-M.</vt:lpstr>
      <vt:lpstr>Cortex-M. Aplicaciones</vt:lpstr>
      <vt:lpstr>Cortex-M. Set de Instrucciones</vt:lpstr>
      <vt:lpstr>Set de Instrucciones.</vt:lpstr>
      <vt:lpstr>Set de Instrucciones Thumb-2</vt:lpstr>
      <vt:lpstr>Set de instrucciones Thumb-2.</vt:lpstr>
      <vt:lpstr>Cortex-M3. Generalidades.</vt:lpstr>
      <vt:lpstr>Cortex-M3. Generalidades.</vt:lpstr>
      <vt:lpstr>Cortex-M3. Pipeline</vt:lpstr>
      <vt:lpstr>¿Por qué usar pipeline? Ejemplo (sumar 4 número)</vt:lpstr>
      <vt:lpstr>¿Por qué usar pipeline? Ejemplo (sumar 4 número)</vt:lpstr>
      <vt:lpstr>Núcleo del Cortex-M3.</vt:lpstr>
      <vt:lpstr>Buses. Cortex – M3.</vt:lpstr>
      <vt:lpstr>Ejemplo.Cortex-M3</vt:lpstr>
      <vt:lpstr>Mapa de memoria.</vt:lpstr>
      <vt:lpstr>Bit banding.</vt:lpstr>
      <vt:lpstr>Registros. </vt:lpstr>
      <vt:lpstr>Registros Especiales.</vt:lpstr>
      <vt:lpstr>Registros Especiales.</vt:lpstr>
      <vt:lpstr>Modos de operación</vt:lpstr>
      <vt:lpstr>Modos de operación (2).</vt:lpstr>
      <vt:lpstr>Excepciones. Interrupciones.</vt:lpstr>
      <vt:lpstr>Excepciones. </vt:lpstr>
      <vt:lpstr>Vector de Excepciones.</vt:lpstr>
      <vt:lpstr>Prioridades.</vt:lpstr>
      <vt:lpstr>Stacking</vt:lpstr>
      <vt:lpstr>Tail Chaining</vt:lpstr>
      <vt:lpstr>Late Arrivals</vt:lpstr>
      <vt:lpstr>Systick.</vt:lpstr>
      <vt:lpstr>Systick (2)</vt:lpstr>
      <vt:lpstr>Secuencia de Reset.</vt:lpstr>
      <vt:lpstr>Secuencia de Reset.</vt:lpstr>
      <vt:lpstr>Debug. JTAG</vt:lpstr>
      <vt:lpstr>Debug. JTAG.</vt:lpstr>
      <vt:lpstr>Debug. SerialWire</vt:lpstr>
      <vt:lpstr>Debug en Cortex-M3</vt:lpstr>
      <vt:lpstr>Debug en Cortex-M3</vt:lpstr>
      <vt:lpstr>Debug en Cortex-M3</vt:lpstr>
      <vt:lpstr>Interfaz de Debug.</vt:lpstr>
      <vt:lpstr>Modos de debug.</vt:lpstr>
      <vt:lpstr>Modos de debug. Halt.</vt:lpstr>
      <vt:lpstr>Modos de debug. Debug monitor</vt:lpstr>
      <vt:lpstr>Cortex-M0.</vt:lpstr>
      <vt:lpstr>Cortex-M0. Modos de operación y estados</vt:lpstr>
      <vt:lpstr>Cortex-M0. Registros</vt:lpstr>
      <vt:lpstr>Cortex-M0. Registros</vt:lpstr>
      <vt:lpstr>Cortex-M0. Registros especiales</vt:lpstr>
      <vt:lpstr>Cortex-M0. Registros especiales (2)</vt:lpstr>
      <vt:lpstr>Cortex-M0. Set de Instrucciones</vt:lpstr>
      <vt:lpstr>Cortex M0. Buses</vt:lpstr>
      <vt:lpstr>Cortex-M0. Interfaz AHB-Lite</vt:lpstr>
      <vt:lpstr>Cortex-M0. Interfaz AHB-Lite</vt:lpstr>
      <vt:lpstr>Corte-M0. Interfaz APB</vt:lpstr>
      <vt:lpstr>Cortex-M0. Interfaz APB. Escrituras</vt:lpstr>
      <vt:lpstr>Cortex-M0. Interfaz APB. Lecturas</vt:lpstr>
      <vt:lpstr>Cortex-M0. Pipeline</vt:lpstr>
      <vt:lpstr>Cortex-M0+</vt:lpstr>
      <vt:lpstr>Cortex-M0+</vt:lpstr>
      <vt:lpstr>Cortex-M0+</vt:lpstr>
      <vt:lpstr>Cortex-M0+</vt:lpstr>
      <vt:lpstr>Cortex-M4</vt:lpstr>
      <vt:lpstr>Cortex-M4.</vt:lpstr>
      <vt:lpstr>Cortex-M4. SIMD.</vt:lpstr>
      <vt:lpstr>Administración de Energía.</vt:lpstr>
      <vt:lpstr>Cortex-M. Modos de operación.</vt:lpstr>
      <vt:lpstr>Cortex-M. Supervisor Call (SVC)</vt:lpstr>
      <vt:lpstr>Cortex-M. Pendable Service Call</vt:lpstr>
      <vt:lpstr>Cortex-M. Pendable Service Call</vt:lpstr>
      <vt:lpstr>Cortex-M. ARMv8 </vt:lpstr>
      <vt:lpstr>Cortex-M. ARMv8. TrustZone</vt:lpstr>
      <vt:lpstr>Cortex-M. ARMv8. TrustZone</vt:lpstr>
      <vt:lpstr>Cortex-M. ARMv8. TrustZone</vt:lpstr>
      <vt:lpstr>Cortex-M. ARMv8. TrustZone</vt:lpstr>
      <vt:lpstr>CMSIS. Archivos.</vt:lpstr>
      <vt:lpstr>CMSIS. Funciones para inicialización.</vt:lpstr>
      <vt:lpstr>CMSIS. Systick</vt:lpstr>
      <vt:lpstr>CMSIS. NVIC</vt:lpstr>
      <vt:lpstr>Bibliografía.</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Conversión AD / DA</dc:title>
  <dc:subject/>
  <dc:creator>Juan</dc:creator>
  <cp:keywords/>
  <dc:description/>
  <cp:lastModifiedBy>Juan Esteban ALARCON</cp:lastModifiedBy>
  <cp:revision>316</cp:revision>
  <dcterms:created xsi:type="dcterms:W3CDTF">2011-05-03T09:05:48Z</dcterms:created>
  <dcterms:modified xsi:type="dcterms:W3CDTF">2022-04-06T01:33:09Z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3082-10.1.0.5672</vt:lpwstr>
  </property>
</Properties>
</file>